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307" r:id="rId2"/>
    <p:sldId id="321" r:id="rId3"/>
    <p:sldId id="322" r:id="rId4"/>
    <p:sldId id="323" r:id="rId5"/>
    <p:sldId id="324" r:id="rId6"/>
    <p:sldId id="325" r:id="rId7"/>
    <p:sldId id="326" r:id="rId8"/>
    <p:sldId id="256" r:id="rId9"/>
    <p:sldId id="259" r:id="rId10"/>
    <p:sldId id="257" r:id="rId11"/>
    <p:sldId id="260" r:id="rId12"/>
    <p:sldId id="262" r:id="rId13"/>
    <p:sldId id="261" r:id="rId14"/>
    <p:sldId id="263" r:id="rId15"/>
    <p:sldId id="267" r:id="rId16"/>
    <p:sldId id="268" r:id="rId17"/>
    <p:sldId id="269" r:id="rId18"/>
    <p:sldId id="271" r:id="rId19"/>
    <p:sldId id="272" r:id="rId20"/>
    <p:sldId id="264" r:id="rId21"/>
    <p:sldId id="265" r:id="rId22"/>
    <p:sldId id="266" r:id="rId23"/>
    <p:sldId id="273" r:id="rId24"/>
    <p:sldId id="292" r:id="rId25"/>
    <p:sldId id="293" r:id="rId26"/>
    <p:sldId id="294" r:id="rId27"/>
    <p:sldId id="295" r:id="rId28"/>
    <p:sldId id="296" r:id="rId29"/>
    <p:sldId id="304" r:id="rId30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8E8A"/>
    <a:srgbClr val="FF40FF"/>
    <a:srgbClr val="01AFF0"/>
    <a:srgbClr val="DFD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518"/>
  </p:normalViewPr>
  <p:slideViewPr>
    <p:cSldViewPr snapToGrid="0">
      <p:cViewPr>
        <p:scale>
          <a:sx n="75" d="100"/>
          <a:sy n="75" d="100"/>
        </p:scale>
        <p:origin x="856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D3E98-8F5D-E747-99AC-3E4BF84D3639}" type="datetimeFigureOut">
              <a:rPr lang="en-US" smtClean="0"/>
              <a:t>4/16/24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1E5FA-6923-E443-96B2-3E740CB5FC8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02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56C11-2D9D-9A4C-AA78-D6C071A5F7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62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</a:t>
            </a:r>
            <a:r>
              <a:rPr lang="en-US" dirty="0" err="1"/>
              <a:t>www.freepik.com</a:t>
            </a:r>
            <a:r>
              <a:rPr lang="en-US" dirty="0"/>
              <a:t>/free-vector/slot-machine-big-win-concept-realistic-style_4471699.htm#query=</a:t>
            </a:r>
            <a:r>
              <a:rPr lang="en-US" dirty="0" err="1"/>
              <a:t>jackpot&amp;position</a:t>
            </a:r>
            <a:r>
              <a:rPr lang="en-US" dirty="0"/>
              <a:t>=7&amp;from_view=</a:t>
            </a:r>
            <a:r>
              <a:rPr lang="en-US" dirty="0" err="1"/>
              <a:t>search&amp;track</a:t>
            </a:r>
            <a:r>
              <a:rPr lang="en-US" dirty="0"/>
              <a:t>=</a:t>
            </a:r>
            <a:r>
              <a:rPr lang="en-US" dirty="0" err="1"/>
              <a:t>sph&amp;uuid</a:t>
            </a:r>
            <a:r>
              <a:rPr lang="en-US" dirty="0"/>
              <a:t>=7a97ca80-bcd6-4955-9f0f-ffed5bec0400"&gt;Image by </a:t>
            </a:r>
            <a:r>
              <a:rPr lang="en-US" dirty="0" err="1"/>
              <a:t>pikisuperstar</a:t>
            </a:r>
            <a:r>
              <a:rPr lang="en-US" dirty="0"/>
              <a:t>&lt;/a&gt; on </a:t>
            </a:r>
            <a:r>
              <a:rPr lang="en-US" dirty="0" err="1"/>
              <a:t>Freepik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1E5FA-6923-E443-96B2-3E740CB5FC8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58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</a:t>
            </a:r>
            <a:r>
              <a:rPr lang="en-US" dirty="0" err="1"/>
              <a:t>www.freepik.com</a:t>
            </a:r>
            <a:r>
              <a:rPr lang="en-US" dirty="0"/>
              <a:t>/free-vector/ribbon-cutting-ceremony-poster-with-red-curtains-vector-illustration_16305272.htm#query=</a:t>
            </a:r>
            <a:r>
              <a:rPr lang="en-US" dirty="0" err="1"/>
              <a:t>bet&amp;position</a:t>
            </a:r>
            <a:r>
              <a:rPr lang="en-US" dirty="0"/>
              <a:t>=20&amp;from_view=</a:t>
            </a:r>
            <a:r>
              <a:rPr lang="en-US" dirty="0" err="1"/>
              <a:t>search&amp;track</a:t>
            </a:r>
            <a:r>
              <a:rPr lang="en-US" dirty="0"/>
              <a:t>=</a:t>
            </a:r>
            <a:r>
              <a:rPr lang="en-US" dirty="0" err="1"/>
              <a:t>sph&amp;uuid</a:t>
            </a:r>
            <a:r>
              <a:rPr lang="en-US" dirty="0"/>
              <a:t>=ca2aa91b-944f-48ef-ad5f-13b84ab3c371"&gt;Image by </a:t>
            </a:r>
            <a:r>
              <a:rPr lang="en-US" dirty="0" err="1"/>
              <a:t>nuraghies</a:t>
            </a:r>
            <a:r>
              <a:rPr lang="en-US" dirty="0"/>
              <a:t>&lt;/a&gt; on </a:t>
            </a:r>
            <a:r>
              <a:rPr lang="en-US" dirty="0" err="1"/>
              <a:t>Freepik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1E5FA-6923-E443-96B2-3E740CB5FC8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84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1E5FA-6923-E443-96B2-3E740CB5FC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628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34B978-4CEE-0A29-67DC-107628A2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C4694A-BC13-6146-8F98-555A7BF60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DC0397-B233-B7CA-EF61-3FA75B6C3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5834-490B-1C40-8427-3E46AB83C4E8}" type="datetime1">
              <a:rPr lang="es-US" smtClean="0"/>
              <a:t>4/16/24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E4A5C5-8A2F-7F2A-FD13-BC58FF641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E2E0C9-49F8-7B9D-EA1D-27A7F1F7F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2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F2FC34-B7E6-C0BF-79C1-8A8224774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45A04A-90AA-88C7-81AD-7CE4FA510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0C46AE-FA8D-F7DC-C988-F1B7154DA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165F-9236-274B-A74E-C6A0E9349E36}" type="datetime1">
              <a:rPr lang="es-US" smtClean="0"/>
              <a:t>4/16/24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0B7D88-9600-5C42-1174-440D370C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3BE840-EFA4-8B04-E65B-0AB5AA8FE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8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54BB90F-C2B7-8EDD-54C1-53962B66B0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3F05520-9CE1-530A-444A-EB3FD2665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FA5A8A-5C93-341A-4673-498EAD7E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7F6-7FD2-C142-99F3-4D56849A12CA}" type="datetime1">
              <a:rPr lang="es-US" smtClean="0"/>
              <a:t>4/16/24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696107-90D6-37EE-E560-C1EF0A97C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D99E37-8551-32F4-77D4-B164DC5A5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61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82F171-C118-6A74-023F-914E46D4E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5576DF-4CCA-3FD2-759C-D51048DF8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A221FF-A8DD-04CA-874A-84DD800EC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79C36-2EAD-A44C-BEC6-5EB89946AB05}" type="datetime1">
              <a:rPr lang="es-US" smtClean="0"/>
              <a:t>4/16/24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C62EC0-6901-8C9A-444C-67B744F6C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685035-F125-A610-4CC5-8C27F80C2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2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1C522-02C9-96F2-091C-2C73CE1BC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C840BB-2AD4-60A4-91AD-E162CEF78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5A5C5B-6022-480B-3A9B-681C63C3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F70B-0191-F94D-9D25-A1CDC16C26A6}" type="datetime1">
              <a:rPr lang="es-US" smtClean="0"/>
              <a:t>4/16/24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197426-AB09-F4DA-B639-15F885712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512C91-F850-2CD0-19C7-F85BB681A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8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BE9601-1F95-7671-96CD-66D3697E2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6879A0-C299-439C-9F8C-DC22B2DBEA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91B7D9C-EB3C-D68F-F9C9-68F21943B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0E9058-EFC7-3326-4128-4007A920E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D234-9549-114C-AAEA-42549B848CEB}" type="datetime1">
              <a:rPr lang="es-US" smtClean="0"/>
              <a:t>4/16/24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7D0D52-B106-3E33-F1DB-5330D067B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6CA292-5B0F-F91F-ECCF-DECD84353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24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254333-8938-719C-5839-63E26F84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33BBF3-9B66-3735-C27B-72C647024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5148EF-653C-225E-F243-74FBD9CEC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A40E3B-94F0-DAD5-DD5D-8B79340856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111EC8B-2156-969D-D0A6-26755A9364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1600F46-2777-EC3E-C463-503D1CAB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66EB-CFC3-2E4F-887A-E1A88083B4AD}" type="datetime1">
              <a:rPr lang="es-US" smtClean="0"/>
              <a:t>4/16/24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1747215-0543-9CC1-3AA5-F0F68186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40546E-71C8-5506-C4C5-15CEE746C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92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9CF1C2-1E32-52D3-C86F-77E7EFC75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35079F-30F8-4473-3CBB-E8B07746F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E86B-8512-804F-933F-E99DC276B7AD}" type="datetime1">
              <a:rPr lang="es-US" smtClean="0"/>
              <a:t>4/16/24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7007625-E688-A4E6-04DD-F7996B4DD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A52140-ED0B-E0BC-755F-15759355F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7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8DE4F95-ABF4-8F6B-4BE3-BAEC59E36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9412A-93E8-DD4F-B6FC-9A4F33D5915C}" type="datetime1">
              <a:rPr lang="es-US" smtClean="0"/>
              <a:t>4/16/24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A0BEE84-B1F0-185D-EE75-28CFF9841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2646DC3-2975-8EFB-066F-76BC9CCF9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3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8F6E7B-5DCB-096F-7146-AB6645531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A188F3-4841-2735-8830-EE96E0E71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7436B3-0C29-265B-5518-B282DBB5F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A308AC-ADB2-8BCB-9B82-CE6C56F66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9328-A7C1-554E-A6A0-7551EA36EA94}" type="datetime1">
              <a:rPr lang="es-US" smtClean="0"/>
              <a:t>4/16/24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544796-34DB-946B-0DA4-665179D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40B863-EBBB-275B-167F-6DB720B8E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31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90FBD2-17D0-8157-A16A-3CC2D7AFE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CE781EB-7EDE-893E-59A4-49C54B77F5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17A9C3-DF9B-42CC-0F63-977EA21A0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454331-959E-4847-0714-0D75A1C9A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6F8E-35EF-E347-987B-CC526F033114}" type="datetime1">
              <a:rPr lang="es-US" smtClean="0"/>
              <a:t>4/16/24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BEBAF7-47E9-396A-6C7F-303B5569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639E6E-5454-7A31-9A3F-1F6969037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E944F3-0C38-EACE-F3E1-4B10AA364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965E00-2D5A-B7C4-125E-1A3195F6A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9DC2A6-5CF2-76C2-AC9C-D205624AA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BABF1-93DE-0749-A632-C6C03E295C28}" type="datetime1">
              <a:rPr lang="es-US" smtClean="0"/>
              <a:t>4/16/24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3CCE35-54D3-70E4-0B5F-83C763D7B7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AB9913-8400-29EE-5459-290DC90C4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30445-54D9-244C-BD24-6E6203906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0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3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7" Type="http://schemas.microsoft.com/office/2007/relationships/hdphoto" Target="../media/hdphoto1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20.wdp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microsoft.com/office/2007/relationships/hdphoto" Target="../media/hdphoto16.wdp"/><Relationship Id="rId3" Type="http://schemas.microsoft.com/office/2007/relationships/hdphoto" Target="../media/hdphoto20.wdp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1.wdp"/><Relationship Id="rId11" Type="http://schemas.microsoft.com/office/2007/relationships/hdphoto" Target="../media/hdphoto6.wdp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image" Target="../media/image9.emf"/><Relationship Id="rId9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8.png"/><Relationship Id="rId7" Type="http://schemas.openxmlformats.org/officeDocument/2006/relationships/hyperlink" Target="https://wordwall.net/resource/6644638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2.wdp"/><Relationship Id="rId5" Type="http://schemas.openxmlformats.org/officeDocument/2006/relationships/image" Target="../media/image20.png"/><Relationship Id="rId10" Type="http://schemas.microsoft.com/office/2007/relationships/hdphoto" Target="../media/hdphoto6.wdp"/><Relationship Id="rId4" Type="http://schemas.openxmlformats.org/officeDocument/2006/relationships/image" Target="../media/image19.png"/><Relationship Id="rId9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23.wdp"/><Relationship Id="rId3" Type="http://schemas.microsoft.com/office/2007/relationships/hdphoto" Target="../media/hdphoto6.wdp"/><Relationship Id="rId7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21.wdp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microsoft.com/office/2007/relationships/hdphoto" Target="../media/hdphoto10.wdp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13" Type="http://schemas.microsoft.com/office/2007/relationships/hdphoto" Target="../media/hdphoto16.wdp"/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microsoft.com/office/2007/relationships/hdphoto" Target="../media/hdphoto22.wdp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hyperlink" Target="https://wordwall.net/resource/66493208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7AFEDEF-EAFD-4459-82F0-1067566EC227}"/>
              </a:ext>
            </a:extLst>
          </p:cNvPr>
          <p:cNvSpPr/>
          <p:nvPr/>
        </p:nvSpPr>
        <p:spPr>
          <a:xfrm>
            <a:off x="8294962" y="1032250"/>
            <a:ext cx="3394552" cy="10977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BCE46D2-95D3-4726-8AF9-512C17E19750}"/>
              </a:ext>
            </a:extLst>
          </p:cNvPr>
          <p:cNvSpPr/>
          <p:nvPr/>
        </p:nvSpPr>
        <p:spPr>
          <a:xfrm>
            <a:off x="9114925" y="259533"/>
            <a:ext cx="1754626" cy="234597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29" name="Imagen 43">
            <a:extLst>
              <a:ext uri="{FF2B5EF4-FFF2-40B4-BE49-F238E27FC236}">
                <a16:creationId xmlns:a16="http://schemas.microsoft.com/office/drawing/2014/main" id="{43721DE8-E963-468B-9ED9-B3C0C1AAD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25" b="99304" l="9896" r="89931">
                        <a14:foregroundMark x1="27604" y1="11421" x2="52604" y2="5014"/>
                        <a14:foregroundMark x1="48090" y1="2646" x2="57118" y2="2925"/>
                        <a14:foregroundMark x1="57118" y1="2925" x2="57292" y2="2925"/>
                        <a14:foregroundMark x1="27778" y1="8914" x2="23595" y2="8789"/>
                        <a14:foregroundMark x1="24559" y1="9326" x2="29861" y2="7103"/>
                        <a14:foregroundMark x1="17951" y1="23722" x2="19618" y2="26045"/>
                        <a14:foregroundMark x1="45486" y1="93175" x2="47049" y2="90390"/>
                        <a14:foregroundMark x1="47222" y1="98607" x2="52604" y2="99304"/>
                        <a14:foregroundMark x1="72743" y1="94568" x2="72743" y2="94568"/>
                        <a14:backgroundMark x1="21528" y1="9192" x2="16493" y2="16017"/>
                        <a14:backgroundMark x1="16493" y1="16017" x2="15625" y2="21866"/>
                        <a14:backgroundMark x1="22569" y1="8217" x2="20833" y2="9889"/>
                        <a14:backgroundMark x1="14063" y1="19220" x2="15451" y2="26184"/>
                        <a14:backgroundMark x1="15451" y1="26184" x2="16493" y2="222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29187" y="472691"/>
            <a:ext cx="1540364" cy="191965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865A12E-13D3-44D9-BF58-5040F1297F37}"/>
              </a:ext>
            </a:extLst>
          </p:cNvPr>
          <p:cNvSpPr/>
          <p:nvPr/>
        </p:nvSpPr>
        <p:spPr>
          <a:xfrm>
            <a:off x="4213122" y="1043677"/>
            <a:ext cx="3394552" cy="10977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571391B-51B6-431A-A03F-AA8708E2E60A}"/>
              </a:ext>
            </a:extLst>
          </p:cNvPr>
          <p:cNvSpPr/>
          <p:nvPr/>
        </p:nvSpPr>
        <p:spPr>
          <a:xfrm>
            <a:off x="5043236" y="271418"/>
            <a:ext cx="1754626" cy="234597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32" name="Imagen 39">
            <a:extLst>
              <a:ext uri="{FF2B5EF4-FFF2-40B4-BE49-F238E27FC236}">
                <a16:creationId xmlns:a16="http://schemas.microsoft.com/office/drawing/2014/main" id="{1E69BFE7-C7AE-4056-8DC3-027E4E0BC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69" b="92308" l="1462" r="89474">
                        <a14:foregroundMark x1="53216" y1="16484" x2="37427" y2="36264"/>
                        <a14:foregroundMark x1="37427" y1="36264" x2="31579" y2="58791"/>
                        <a14:foregroundMark x1="31579" y1="58791" x2="14620" y2="72253"/>
                        <a14:foregroundMark x1="14620" y1="72253" x2="1754" y2="74176"/>
                        <a14:foregroundMark x1="70468" y1="11264" x2="44444" y2="18681"/>
                        <a14:foregroundMark x1="44444" y1="18681" x2="35088" y2="34890"/>
                        <a14:foregroundMark x1="35965" y1="31593" x2="53509" y2="14835"/>
                        <a14:foregroundMark x1="53509" y1="14835" x2="75731" y2="11264"/>
                        <a14:foregroundMark x1="75731" y1="11264" x2="50000" y2="18681"/>
                        <a14:foregroundMark x1="50000" y1="18681" x2="46784" y2="22802"/>
                        <a14:foregroundMark x1="43275" y1="20879" x2="63158" y2="8242"/>
                        <a14:foregroundMark x1="63158" y1="8242" x2="74269" y2="10714"/>
                        <a14:foregroundMark x1="67836" y1="9615" x2="45029" y2="18407"/>
                        <a14:foregroundMark x1="45029" y1="18407" x2="65789" y2="9066"/>
                        <a14:foregroundMark x1="65789" y1="9066" x2="68713" y2="9341"/>
                        <a14:foregroundMark x1="62573" y1="8791" x2="41228" y2="18956"/>
                        <a14:foregroundMark x1="41228" y1="18956" x2="39766" y2="21429"/>
                        <a14:foregroundMark x1="61111" y1="9341" x2="42398" y2="21154"/>
                        <a14:foregroundMark x1="42398" y1="21154" x2="42398" y2="21154"/>
                        <a14:foregroundMark x1="48830" y1="15659" x2="72515" y2="11264"/>
                        <a14:foregroundMark x1="72515" y1="11264" x2="49415" y2="14011"/>
                        <a14:foregroundMark x1="49415" y1="14011" x2="42105" y2="20330"/>
                        <a14:foregroundMark x1="48538" y1="18407" x2="69883" y2="10440"/>
                        <a14:foregroundMark x1="69883" y1="10440" x2="73684" y2="11538"/>
                        <a14:foregroundMark x1="66667" y1="10440" x2="43860" y2="19780"/>
                        <a14:foregroundMark x1="43860" y1="19780" x2="36257" y2="41484"/>
                        <a14:foregroundMark x1="36257" y1="41484" x2="49415" y2="23352"/>
                        <a14:foregroundMark x1="49415" y1="23352" x2="28655" y2="84890"/>
                        <a14:foregroundMark x1="28655" y1="84890" x2="70175" y2="90934"/>
                        <a14:foregroundMark x1="31871" y1="80769" x2="34795" y2="92582"/>
                        <a14:foregroundMark x1="59649" y1="9890" x2="43275" y2="21978"/>
                        <a14:foregroundMark x1="59649" y1="9341" x2="43567" y2="20055"/>
                        <a14:foregroundMark x1="47368" y1="14835" x2="69006" y2="9615"/>
                        <a14:foregroundMark x1="69006" y1="9615" x2="72222" y2="11264"/>
                        <a14:foregroundMark x1="70175" y1="9341" x2="53801" y2="16484"/>
                        <a14:foregroundMark x1="55263" y1="11264" x2="36550" y2="25549"/>
                        <a14:foregroundMark x1="36550" y1="25549" x2="54094" y2="11538"/>
                        <a14:foregroundMark x1="54094" y1="11538" x2="67836" y2="11813"/>
                        <a14:foregroundMark x1="63450" y1="7143" x2="44444" y2="19780"/>
                        <a14:foregroundMark x1="61404" y1="8516" x2="40936" y2="17857"/>
                        <a14:foregroundMark x1="40936" y1="17857" x2="38889" y2="22802"/>
                        <a14:foregroundMark x1="57310" y1="11538" x2="35380" y2="22802"/>
                        <a14:foregroundMark x1="35380" y1="22802" x2="33626" y2="28022"/>
                        <a14:foregroundMark x1="54971" y1="9066" x2="36842" y2="23352"/>
                        <a14:foregroundMark x1="36842" y1="23352" x2="34211" y2="29945"/>
                        <a14:foregroundMark x1="59942" y1="8516" x2="35380" y2="19231"/>
                        <a14:foregroundMark x1="35380" y1="19231" x2="59357" y2="7143"/>
                        <a14:foregroundMark x1="59357" y1="7143" x2="41228" y2="20055"/>
                        <a14:foregroundMark x1="41228" y1="20055" x2="57602" y2="5769"/>
                        <a14:foregroundMark x1="57602" y1="5769" x2="40643" y2="23901"/>
                        <a14:foregroundMark x1="40643" y1="23901" x2="40643" y2="26099"/>
                        <a14:foregroundMark x1="51754" y1="12088" x2="69006" y2="9890"/>
                        <a14:foregroundMark x1="75731" y1="11538" x2="56140" y2="104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0615" y="384593"/>
            <a:ext cx="1620430" cy="172466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2049AFF-9EB3-4943-AFB4-61C1BF6683E2}"/>
              </a:ext>
            </a:extLst>
          </p:cNvPr>
          <p:cNvSpPr/>
          <p:nvPr/>
        </p:nvSpPr>
        <p:spPr>
          <a:xfrm>
            <a:off x="238286" y="1032250"/>
            <a:ext cx="3394552" cy="10977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9B6FE3A-B319-45AC-8391-3822AADE158D}"/>
              </a:ext>
            </a:extLst>
          </p:cNvPr>
          <p:cNvSpPr/>
          <p:nvPr/>
        </p:nvSpPr>
        <p:spPr>
          <a:xfrm>
            <a:off x="1058249" y="216373"/>
            <a:ext cx="1754626" cy="234597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35" name="Imagen 9">
            <a:extLst>
              <a:ext uri="{FF2B5EF4-FFF2-40B4-BE49-F238E27FC236}">
                <a16:creationId xmlns:a16="http://schemas.microsoft.com/office/drawing/2014/main" id="{0106FF88-604E-48F9-88B2-56054326D0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46" b="97357" l="258" r="89691">
                        <a14:foregroundMark x1="773" y1="18943" x2="3996" y2="34683"/>
                        <a14:foregroundMark x1="26355" y1="68777" x2="39691" y2="88326"/>
                        <a14:foregroundMark x1="25484" y1="67500" x2="26138" y2="68458"/>
                        <a14:foregroundMark x1="25056" y1="66872" x2="25300" y2="67230"/>
                        <a14:foregroundMark x1="5029" y1="37514" x2="17549" y2="55865"/>
                        <a14:foregroundMark x1="39691" y1="88326" x2="38918" y2="94273"/>
                        <a14:foregroundMark x1="10825" y1="60573" x2="19588" y2="69163"/>
                        <a14:foregroundMark x1="13065" y1="58911" x2="2835" y2="27974"/>
                        <a14:foregroundMark x1="16237" y1="68502" x2="14050" y2="61889"/>
                        <a14:foregroundMark x1="2835" y1="27974" x2="8247" y2="34802"/>
                        <a14:foregroundMark x1="53608" y1="34361" x2="47938" y2="16960"/>
                        <a14:foregroundMark x1="47938" y1="16960" x2="68041" y2="12115"/>
                        <a14:foregroundMark x1="68041" y1="12115" x2="61082" y2="28194"/>
                        <a14:foregroundMark x1="61082" y1="28194" x2="66753" y2="45595"/>
                        <a14:foregroundMark x1="66753" y1="45595" x2="66495" y2="51322"/>
                        <a14:foregroundMark x1="58247" y1="46256" x2="72938" y2="48238"/>
                        <a14:foregroundMark x1="64433" y1="42291" x2="64948" y2="32599"/>
                        <a14:foregroundMark x1="63918" y1="32379" x2="43557" y2="32379"/>
                        <a14:foregroundMark x1="43557" y1="32379" x2="60825" y2="21586"/>
                        <a14:foregroundMark x1="60825" y1="21586" x2="52062" y2="5947"/>
                        <a14:foregroundMark x1="52062" y1="5947" x2="63918" y2="10132"/>
                        <a14:foregroundMark x1="62629" y1="10132" x2="37629" y2="7048"/>
                        <a14:foregroundMark x1="38660" y1="8590" x2="58247" y2="10793"/>
                        <a14:foregroundMark x1="58247" y1="10793" x2="76031" y2="7048"/>
                        <a14:foregroundMark x1="515" y1="16960" x2="4381" y2="16520"/>
                        <a14:foregroundMark x1="53608" y1="9692" x2="50000" y2="5066"/>
                        <a14:foregroundMark x1="43299" y1="16520" x2="29639" y2="70705"/>
                        <a14:foregroundMark x1="65464" y1="21366" x2="69330" y2="22026"/>
                        <a14:foregroundMark x1="69072" y1="22026" x2="65722" y2="37885"/>
                        <a14:foregroundMark x1="65979" y1="25551" x2="69072" y2="15198"/>
                        <a14:foregroundMark x1="68814" y1="21586" x2="70361" y2="22907"/>
                        <a14:foregroundMark x1="68557" y1="29075" x2="62887" y2="11894"/>
                        <a14:foregroundMark x1="62887" y1="11894" x2="43814" y2="8150"/>
                        <a14:foregroundMark x1="43814" y1="8150" x2="51289" y2="11454"/>
                        <a14:foregroundMark x1="47938" y1="5066" x2="67010" y2="5727"/>
                        <a14:foregroundMark x1="65206" y1="7048" x2="75773" y2="12555"/>
                        <a14:foregroundMark x1="41237" y1="32819" x2="30928" y2="67181"/>
                        <a14:foregroundMark x1="30928" y1="67181" x2="30928" y2="81278"/>
                        <a14:foregroundMark x1="67784" y1="28414" x2="71649" y2="19604"/>
                        <a14:foregroundMark x1="71392" y1="20705" x2="69845" y2="27974"/>
                        <a14:foregroundMark x1="71392" y1="21366" x2="70619" y2="25991"/>
                        <a14:foregroundMark x1="70876" y1="20264" x2="68299" y2="29515"/>
                        <a14:foregroundMark x1="35567" y1="9251" x2="41495" y2="16740"/>
                        <a14:foregroundMark x1="35309" y1="7709" x2="35825" y2="6608"/>
                        <a14:foregroundMark x1="38918" y1="6828" x2="37113" y2="6608"/>
                        <a14:foregroundMark x1="13660" y1="54846" x2="21649" y2="66079"/>
                        <a14:foregroundMark x1="16237" y1="57269" x2="14175" y2="54846"/>
                        <a14:foregroundMark x1="62887" y1="91850" x2="66237" y2="91850"/>
                        <a14:foregroundMark x1="33247" y1="93172" x2="36598" y2="97357"/>
                        <a14:backgroundMark x1="22938" y1="50220" x2="26031" y2="66740"/>
                        <a14:backgroundMark x1="26031" y1="66740" x2="26289" y2="66960"/>
                        <a14:backgroundMark x1="26804" y1="66960" x2="29124" y2="63436"/>
                        <a14:backgroundMark x1="23891" y1="62026" x2="25258" y2="63436"/>
                        <a14:backgroundMark x1="515" y1="34802" x2="773" y2="403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1040" y="602008"/>
            <a:ext cx="1625244" cy="1901703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57F03A8-D27B-49E3-A1B7-9E8E21C30F18}"/>
              </a:ext>
            </a:extLst>
          </p:cNvPr>
          <p:cNvSpPr/>
          <p:nvPr/>
        </p:nvSpPr>
        <p:spPr>
          <a:xfrm>
            <a:off x="238286" y="4295654"/>
            <a:ext cx="3394552" cy="10977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B8E8A60-A3AF-4B8C-8450-337AE1C0F0FA}"/>
              </a:ext>
            </a:extLst>
          </p:cNvPr>
          <p:cNvSpPr/>
          <p:nvPr/>
        </p:nvSpPr>
        <p:spPr>
          <a:xfrm>
            <a:off x="4213122" y="4295653"/>
            <a:ext cx="3394552" cy="10977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C6AD6F6-8FFF-473C-A5F9-3212B93599ED}"/>
              </a:ext>
            </a:extLst>
          </p:cNvPr>
          <p:cNvSpPr/>
          <p:nvPr/>
        </p:nvSpPr>
        <p:spPr>
          <a:xfrm>
            <a:off x="5043236" y="3368510"/>
            <a:ext cx="1754626" cy="234597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2F7D187-F68E-4D3F-B6DE-0A51B0783D6C}"/>
              </a:ext>
            </a:extLst>
          </p:cNvPr>
          <p:cNvSpPr/>
          <p:nvPr/>
        </p:nvSpPr>
        <p:spPr>
          <a:xfrm>
            <a:off x="1058012" y="3368510"/>
            <a:ext cx="1754626" cy="234597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60" name="Imagen 53">
            <a:extLst>
              <a:ext uri="{FF2B5EF4-FFF2-40B4-BE49-F238E27FC236}">
                <a16:creationId xmlns:a16="http://schemas.microsoft.com/office/drawing/2014/main" id="{E3C909DF-A825-4EA0-BCD9-F155863E45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80" b="97645" l="8582" r="95896">
                        <a14:foregroundMark x1="29478" y1="34601" x2="42351" y2="42391"/>
                        <a14:foregroundMark x1="42351" y1="42391" x2="28731" y2="30797"/>
                        <a14:foregroundMark x1="28731" y1="30797" x2="42724" y2="31522"/>
                        <a14:foregroundMark x1="42724" y1="31522" x2="47388" y2="34783"/>
                        <a14:foregroundMark x1="54104" y1="35507" x2="69216" y2="27355"/>
                        <a14:foregroundMark x1="69216" y1="27355" x2="55784" y2="34420"/>
                        <a14:foregroundMark x1="55784" y1="34420" x2="57090" y2="38225"/>
                        <a14:foregroundMark x1="69216" y1="20652" x2="75187" y2="12138"/>
                        <a14:foregroundMark x1="72761" y1="16304" x2="46082" y2="5254"/>
                        <a14:foregroundMark x1="46082" y1="5254" x2="40672" y2="6341"/>
                        <a14:foregroundMark x1="41045" y1="7428" x2="25187" y2="10870"/>
                        <a14:foregroundMark x1="25187" y1="10870" x2="14552" y2="16304"/>
                        <a14:foregroundMark x1="14552" y1="16486" x2="16791" y2="21196"/>
                        <a14:foregroundMark x1="22015" y1="29348" x2="28172" y2="16848"/>
                        <a14:foregroundMark x1="28172" y1="16848" x2="20149" y2="14493"/>
                        <a14:foregroundMark x1="30224" y1="11957" x2="22948" y2="12500"/>
                        <a14:foregroundMark x1="43284" y1="8696" x2="40112" y2="5797"/>
                        <a14:foregroundMark x1="39925" y1="5616" x2="51866" y2="3080"/>
                        <a14:foregroundMark x1="49254" y1="20290" x2="32649" y2="36594"/>
                        <a14:foregroundMark x1="32649" y1="36594" x2="29104" y2="50181"/>
                        <a14:foregroundMark x1="29104" y1="50181" x2="44216" y2="57971"/>
                        <a14:foregroundMark x1="44216" y1="57971" x2="25187" y2="53080"/>
                        <a14:foregroundMark x1="25187" y1="53080" x2="17910" y2="69022"/>
                        <a14:foregroundMark x1="17910" y1="69022" x2="32276" y2="82428"/>
                        <a14:foregroundMark x1="32276" y1="82428" x2="47388" y2="77717"/>
                        <a14:foregroundMark x1="47388" y1="77717" x2="62313" y2="89312"/>
                        <a14:foregroundMark x1="63060" y1="88949" x2="66418" y2="74275"/>
                        <a14:foregroundMark x1="66418" y1="74275" x2="55597" y2="83333"/>
                        <a14:foregroundMark x1="55597" y1="83333" x2="66045" y2="94384"/>
                        <a14:foregroundMark x1="66045" y1="94384" x2="58769" y2="82065"/>
                        <a14:foregroundMark x1="58769" y1="82065" x2="89925" y2="51268"/>
                        <a14:foregroundMark x1="89925" y1="51268" x2="94403" y2="51812"/>
                        <a14:foregroundMark x1="93843" y1="47101" x2="87313" y2="40217"/>
                        <a14:foregroundMark x1="69216" y1="23913" x2="73694" y2="11051"/>
                        <a14:foregroundMark x1="73694" y1="11051" x2="76493" y2="17572"/>
                        <a14:foregroundMark x1="76119" y1="14130" x2="59328" y2="16848"/>
                        <a14:foregroundMark x1="59328" y1="16848" x2="44030" y2="9964"/>
                        <a14:foregroundMark x1="44030" y1="9964" x2="30597" y2="14855"/>
                        <a14:foregroundMark x1="30597" y1="14855" x2="32463" y2="39493"/>
                        <a14:foregroundMark x1="32463" y1="39493" x2="21642" y2="51630"/>
                        <a14:foregroundMark x1="21642" y1="51630" x2="10448" y2="42391"/>
                        <a14:foregroundMark x1="10448" y1="42391" x2="13619" y2="86413"/>
                        <a14:foregroundMark x1="13619" y1="86413" x2="30037" y2="92391"/>
                        <a14:foregroundMark x1="30037" y1="92391" x2="46269" y2="90942"/>
                        <a14:foregroundMark x1="46269" y1="90942" x2="47575" y2="90942"/>
                        <a14:foregroundMark x1="22948" y1="84058" x2="61007" y2="88406"/>
                        <a14:foregroundMark x1="61007" y1="88406" x2="30224" y2="94022"/>
                        <a14:foregroundMark x1="30224" y1="94022" x2="46082" y2="94384"/>
                        <a14:foregroundMark x1="46082" y1="94384" x2="66045" y2="92572"/>
                        <a14:foregroundMark x1="49067" y1="83696" x2="37313" y2="75725"/>
                        <a14:foregroundMark x1="37313" y1="75725" x2="27799" y2="63406"/>
                        <a14:foregroundMark x1="27799" y1="63406" x2="46828" y2="60326"/>
                        <a14:foregroundMark x1="46828" y1="60326" x2="59701" y2="67391"/>
                        <a14:foregroundMark x1="59701" y1="67391" x2="32090" y2="69746"/>
                        <a14:foregroundMark x1="32090" y1="69746" x2="27239" y2="49457"/>
                        <a14:foregroundMark x1="27239" y1="49457" x2="44963" y2="33514"/>
                        <a14:foregroundMark x1="44963" y1="33514" x2="64739" y2="37681"/>
                        <a14:foregroundMark x1="64739" y1="37681" x2="51866" y2="60870"/>
                        <a14:foregroundMark x1="51866" y1="60870" x2="35634" y2="67029"/>
                        <a14:foregroundMark x1="35634" y1="67029" x2="54104" y2="64312"/>
                        <a14:foregroundMark x1="54104" y1="64312" x2="48134" y2="51812"/>
                        <a14:foregroundMark x1="48134" y1="51812" x2="43657" y2="69928"/>
                        <a14:foregroundMark x1="43657" y1="69928" x2="52799" y2="56703"/>
                        <a14:foregroundMark x1="52799" y1="56703" x2="53545" y2="42572"/>
                        <a14:foregroundMark x1="53545" y1="42572" x2="41604" y2="51087"/>
                        <a14:foregroundMark x1="41604" y1="51087" x2="32090" y2="65942"/>
                        <a14:foregroundMark x1="32090" y1="65942" x2="56343" y2="57065"/>
                        <a14:foregroundMark x1="56343" y1="57065" x2="57836" y2="38949"/>
                        <a14:foregroundMark x1="57836" y1="38949" x2="40112" y2="32790"/>
                        <a14:foregroundMark x1="40112" y1="32790" x2="36754" y2="50181"/>
                        <a14:foregroundMark x1="36754" y1="50181" x2="57463" y2="30435"/>
                        <a14:foregroundMark x1="57463" y1="30435" x2="44590" y2="21739"/>
                        <a14:foregroundMark x1="44590" y1="21739" x2="36007" y2="38225"/>
                        <a14:foregroundMark x1="36007" y1="38225" x2="58022" y2="34420"/>
                        <a14:foregroundMark x1="58022" y1="34420" x2="44403" y2="40942"/>
                        <a14:foregroundMark x1="44403" y1="40942" x2="58209" y2="39130"/>
                        <a14:foregroundMark x1="58209" y1="39130" x2="37687" y2="38768"/>
                        <a14:foregroundMark x1="37687" y1="38768" x2="54291" y2="36232"/>
                        <a14:foregroundMark x1="54291" y1="36232" x2="40112" y2="29710"/>
                        <a14:foregroundMark x1="40112" y1="29710" x2="40112" y2="29710"/>
                        <a14:foregroundMark x1="41978" y1="29891" x2="58396" y2="25362"/>
                        <a14:foregroundMark x1="58396" y1="25362" x2="38246" y2="32790"/>
                        <a14:foregroundMark x1="38246" y1="32790" x2="36381" y2="29891"/>
                        <a14:foregroundMark x1="32090" y1="29167" x2="52799" y2="27355"/>
                        <a14:foregroundMark x1="52799" y1="27355" x2="65112" y2="35870"/>
                        <a14:foregroundMark x1="65112" y1="35870" x2="54664" y2="27355"/>
                        <a14:foregroundMark x1="57649" y1="29891" x2="70896" y2="19384"/>
                        <a14:foregroundMark x1="70896" y1="19384" x2="77425" y2="21920"/>
                        <a14:foregroundMark x1="77239" y1="17754" x2="78358" y2="19203"/>
                        <a14:foregroundMark x1="78545" y1="16123" x2="80037" y2="17572"/>
                        <a14:foregroundMark x1="79664" y1="15399" x2="75746" y2="17935"/>
                        <a14:foregroundMark x1="28358" y1="46196" x2="28731" y2="66848"/>
                        <a14:foregroundMark x1="28731" y1="66848" x2="32649" y2="41304"/>
                        <a14:foregroundMark x1="32649" y1="41304" x2="24254" y2="57790"/>
                        <a14:foregroundMark x1="24254" y1="57790" x2="32276" y2="46014"/>
                        <a14:foregroundMark x1="32276" y1="46014" x2="25746" y2="60870"/>
                        <a14:foregroundMark x1="25746" y1="60870" x2="23694" y2="43478"/>
                        <a14:foregroundMark x1="23694" y1="43478" x2="16231" y2="61775"/>
                        <a14:foregroundMark x1="16231" y1="61775" x2="23507" y2="43478"/>
                        <a14:foregroundMark x1="23507" y1="43478" x2="16418" y2="57609"/>
                        <a14:foregroundMark x1="16418" y1="57609" x2="19590" y2="46377"/>
                        <a14:foregroundMark x1="19590" y1="49094" x2="33209" y2="44746"/>
                        <a14:foregroundMark x1="33209" y1="44746" x2="52052" y2="51630"/>
                        <a14:foregroundMark x1="52052" y1="51630" x2="64552" y2="26812"/>
                        <a14:foregroundMark x1="64552" y1="26812" x2="65299" y2="11775"/>
                        <a14:foregroundMark x1="65299" y1="11775" x2="53545" y2="7609"/>
                        <a14:foregroundMark x1="43097" y1="50000" x2="34701" y2="62138"/>
                        <a14:foregroundMark x1="34701" y1="62138" x2="25373" y2="92754"/>
                        <a14:foregroundMark x1="25373" y1="92754" x2="59142" y2="94928"/>
                        <a14:foregroundMark x1="59142" y1="94928" x2="74440" y2="94928"/>
                        <a14:foregroundMark x1="74440" y1="94928" x2="81157" y2="72826"/>
                        <a14:foregroundMark x1="81157" y1="73551" x2="82090" y2="70290"/>
                        <a14:foregroundMark x1="84888" y1="60688" x2="90672" y2="54891"/>
                        <a14:foregroundMark x1="91978" y1="53623" x2="91418" y2="55254"/>
                        <a14:foregroundMark x1="93097" y1="42391" x2="95896" y2="40942"/>
                        <a14:foregroundMark x1="14739" y1="80072" x2="9701" y2="73913"/>
                        <a14:foregroundMark x1="9701" y1="73913" x2="11567" y2="69746"/>
                        <a14:foregroundMark x1="11754" y1="69565" x2="11567" y2="83152"/>
                        <a14:foregroundMark x1="11567" y1="83152" x2="20149" y2="96377"/>
                        <a14:foregroundMark x1="20149" y1="96377" x2="49254" y2="97464"/>
                        <a14:foregroundMark x1="46828" y1="94746" x2="61940" y2="82065"/>
                        <a14:foregroundMark x1="61940" y1="82065" x2="55224" y2="68841"/>
                        <a14:foregroundMark x1="55224" y1="68841" x2="22575" y2="76812"/>
                        <a14:foregroundMark x1="22575" y1="76812" x2="14179" y2="71377"/>
                        <a14:foregroundMark x1="9888" y1="58877" x2="9515" y2="69928"/>
                        <a14:foregroundMark x1="8769" y1="68478" x2="9142" y2="72645"/>
                        <a14:foregroundMark x1="7276" y1="66304" x2="12687" y2="96739"/>
                        <a14:foregroundMark x1="12687" y1="96739" x2="13246" y2="97645"/>
                        <a14:foregroundMark x1="8582" y1="76630" x2="13619" y2="90761"/>
                        <a14:foregroundMark x1="12500" y1="75906" x2="12687" y2="56159"/>
                        <a14:foregroundMark x1="12687" y1="56159" x2="33769" y2="16486"/>
                        <a14:foregroundMark x1="33769" y1="16486" x2="47388" y2="26268"/>
                        <a14:foregroundMark x1="47388" y1="26268" x2="43657" y2="41848"/>
                        <a14:foregroundMark x1="43657" y1="41848" x2="51866" y2="29167"/>
                        <a14:foregroundMark x1="51866" y1="29167" x2="44030" y2="16667"/>
                        <a14:foregroundMark x1="44030" y1="16667" x2="31530" y2="23551"/>
                        <a14:foregroundMark x1="31530" y1="23551" x2="44590" y2="34420"/>
                        <a14:foregroundMark x1="44590" y1="34420" x2="47201" y2="20109"/>
                        <a14:foregroundMark x1="47201" y1="20109" x2="37127" y2="32246"/>
                        <a14:foregroundMark x1="37127" y1="32246" x2="40858" y2="41304"/>
                        <a14:foregroundMark x1="84515" y1="63406" x2="85634" y2="60688"/>
                        <a14:foregroundMark x1="79851" y1="76993" x2="79851" y2="96014"/>
                        <a14:foregroundMark x1="86940" y1="49819" x2="91791" y2="498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8041" y="3668742"/>
            <a:ext cx="1674597" cy="1724668"/>
          </a:xfrm>
          <a:prstGeom prst="rect">
            <a:avLst/>
          </a:prstGeom>
        </p:spPr>
      </p:pic>
      <p:pic>
        <p:nvPicPr>
          <p:cNvPr id="61" name="Imagen 55">
            <a:extLst>
              <a:ext uri="{FF2B5EF4-FFF2-40B4-BE49-F238E27FC236}">
                <a16:creationId xmlns:a16="http://schemas.microsoft.com/office/drawing/2014/main" id="{0E11D7F3-DC24-4759-9C9D-CBC5065091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632" b="99351" l="2338" r="99905">
                        <a14:foregroundMark x1="75668" y1="51946" x2="51908" y2="35992"/>
                        <a14:foregroundMark x1="51908" y1="35992" x2="40267" y2="39170"/>
                        <a14:foregroundMark x1="40267" y1="39170" x2="32586" y2="49870"/>
                        <a14:foregroundMark x1="32586" y1="49870" x2="48760" y2="71725"/>
                        <a14:foregroundMark x1="48760" y1="71725" x2="73950" y2="80091"/>
                        <a14:foregroundMark x1="73950" y1="80091" x2="84733" y2="57652"/>
                        <a14:foregroundMark x1="84733" y1="57652" x2="71708" y2="24903"/>
                        <a14:foregroundMark x1="71708" y1="24903" x2="50716" y2="23930"/>
                        <a14:foregroundMark x1="50716" y1="23930" x2="36164" y2="37678"/>
                        <a14:foregroundMark x1="36164" y1="37678" x2="30439" y2="52724"/>
                        <a14:foregroundMark x1="30439" y1="52724" x2="41985" y2="72827"/>
                        <a14:foregroundMark x1="41985" y1="72827" x2="76527" y2="74514"/>
                        <a14:foregroundMark x1="76527" y1="74514" x2="75000" y2="51556"/>
                        <a14:foregroundMark x1="75000" y1="51556" x2="52767" y2="37484"/>
                        <a14:foregroundMark x1="52767" y1="37484" x2="37023" y2="45071"/>
                        <a14:foregroundMark x1="37023" y1="45071" x2="31298" y2="53307"/>
                        <a14:foregroundMark x1="31298" y1="53307" x2="31870" y2="63294"/>
                        <a14:foregroundMark x1="31870" y1="63294" x2="54532" y2="76135"/>
                        <a14:foregroundMark x1="54532" y1="76135" x2="78578" y2="64527"/>
                        <a14:foregroundMark x1="78578" y1="64527" x2="73760" y2="31582"/>
                        <a14:foregroundMark x1="73760" y1="31582" x2="51813" y2="14721"/>
                        <a14:foregroundMark x1="51813" y1="14721" x2="34113" y2="27691"/>
                        <a14:foregroundMark x1="34113" y1="27691" x2="27815" y2="51362"/>
                        <a14:foregroundMark x1="27815" y1="51362" x2="32681" y2="64527"/>
                        <a14:foregroundMark x1="32681" y1="64527" x2="55773" y2="66732"/>
                        <a14:foregroundMark x1="55773" y1="66732" x2="75143" y2="53437"/>
                        <a14:foregroundMark x1="75143" y1="53437" x2="65840" y2="32231"/>
                        <a14:foregroundMark x1="65840" y1="32231" x2="41746" y2="24643"/>
                        <a14:foregroundMark x1="41746" y1="24643" x2="27910" y2="35149"/>
                        <a14:foregroundMark x1="27910" y1="35149" x2="22233" y2="53372"/>
                        <a14:foregroundMark x1="22233" y1="53372" x2="24857" y2="64916"/>
                        <a14:foregroundMark x1="24857" y1="64916" x2="33635" y2="68742"/>
                        <a14:foregroundMark x1="33635" y1="68742" x2="39790" y2="66926"/>
                        <a14:foregroundMark x1="11927" y1="50649" x2="5153" y2="46887"/>
                        <a14:foregroundMark x1="5153" y1="46887" x2="7061" y2="38132"/>
                        <a14:foregroundMark x1="7061" y1="38132" x2="8015" y2="37873"/>
                        <a14:foregroundMark x1="8588" y1="37289" x2="2576" y2="39754"/>
                        <a14:foregroundMark x1="2576" y1="39754" x2="2338" y2="45850"/>
                        <a14:foregroundMark x1="52147" y1="10636" x2="85830" y2="17250"/>
                        <a14:foregroundMark x1="85830" y1="17250" x2="99952" y2="27432"/>
                        <a14:foregroundMark x1="46040" y1="9598" x2="67414" y2="9339"/>
                        <a14:foregroundMark x1="67414" y1="9339" x2="76050" y2="10117"/>
                        <a14:foregroundMark x1="64265" y1="5318" x2="57777" y2="5577"/>
                        <a14:foregroundMark x1="57777" y1="5577" x2="69561" y2="3761"/>
                        <a14:foregroundMark x1="9160" y1="41569" x2="11212" y2="57328"/>
                        <a14:foregroundMark x1="11212" y1="57328" x2="25143" y2="77756"/>
                        <a14:foregroundMark x1="25143" y1="77756" x2="39599" y2="84241"/>
                        <a14:foregroundMark x1="5248" y1="49870" x2="14647" y2="75227"/>
                        <a14:foregroundMark x1="14647" y1="75227" x2="22710" y2="84112"/>
                        <a14:foregroundMark x1="22710" y1="84112" x2="37309" y2="89818"/>
                        <a14:foregroundMark x1="37309" y1="89818" x2="37405" y2="89818"/>
                        <a14:foregroundMark x1="39981" y1="83658" x2="42653" y2="93709"/>
                        <a14:foregroundMark x1="42653" y1="93709" x2="59781" y2="97730"/>
                        <a14:foregroundMark x1="59781" y1="97730" x2="67366" y2="97341"/>
                        <a14:foregroundMark x1="67366" y1="97341" x2="74714" y2="99351"/>
                        <a14:foregroundMark x1="74714" y1="99351" x2="82729" y2="97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201693" y="4102379"/>
            <a:ext cx="1540364" cy="1133393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95DFEF94-2168-4517-809B-766EAF5F7967}"/>
              </a:ext>
            </a:extLst>
          </p:cNvPr>
          <p:cNvSpPr/>
          <p:nvPr/>
        </p:nvSpPr>
        <p:spPr>
          <a:xfrm>
            <a:off x="8294962" y="4252494"/>
            <a:ext cx="3394552" cy="10977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B8EAFC8-75A3-44EE-A27C-40BF7924CD68}"/>
              </a:ext>
            </a:extLst>
          </p:cNvPr>
          <p:cNvSpPr/>
          <p:nvPr/>
        </p:nvSpPr>
        <p:spPr>
          <a:xfrm>
            <a:off x="9114925" y="3292665"/>
            <a:ext cx="1754626" cy="234597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64" name="Imagen 54">
            <a:extLst>
              <a:ext uri="{FF2B5EF4-FFF2-40B4-BE49-F238E27FC236}">
                <a16:creationId xmlns:a16="http://schemas.microsoft.com/office/drawing/2014/main" id="{33D22B52-3173-4499-BA3D-9A21E4F0DC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61206" y="3165066"/>
            <a:ext cx="2020570" cy="250507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02AAAD1-8245-A848-0575-9750C87C6F1F}"/>
              </a:ext>
            </a:extLst>
          </p:cNvPr>
          <p:cNvSpPr txBox="1"/>
          <p:nvPr/>
        </p:nvSpPr>
        <p:spPr>
          <a:xfrm>
            <a:off x="1280458" y="2530769"/>
            <a:ext cx="235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Lemur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31C1559-153D-23FE-93D8-0429B2C9D833}"/>
              </a:ext>
            </a:extLst>
          </p:cNvPr>
          <p:cNvSpPr txBox="1"/>
          <p:nvPr/>
        </p:nvSpPr>
        <p:spPr>
          <a:xfrm>
            <a:off x="9337134" y="5686736"/>
            <a:ext cx="235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Penguin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0138136-587B-9D4B-3649-ED2FBBC36239}"/>
              </a:ext>
            </a:extLst>
          </p:cNvPr>
          <p:cNvSpPr txBox="1"/>
          <p:nvPr/>
        </p:nvSpPr>
        <p:spPr>
          <a:xfrm>
            <a:off x="9415614" y="2564974"/>
            <a:ext cx="235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Ostrich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54F06E-9B36-53C7-C7E8-F61D497F5720}"/>
              </a:ext>
            </a:extLst>
          </p:cNvPr>
          <p:cNvSpPr txBox="1"/>
          <p:nvPr/>
        </p:nvSpPr>
        <p:spPr>
          <a:xfrm>
            <a:off x="4769700" y="5735778"/>
            <a:ext cx="3487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Killer Whale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EFEFFB-E860-FC37-9C3B-F2DF80A45F6F}"/>
              </a:ext>
            </a:extLst>
          </p:cNvPr>
          <p:cNvSpPr txBox="1"/>
          <p:nvPr/>
        </p:nvSpPr>
        <p:spPr>
          <a:xfrm>
            <a:off x="1231040" y="5722328"/>
            <a:ext cx="235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Panda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5FAE62D-4E95-6365-2A87-A262521A15A0}"/>
              </a:ext>
            </a:extLst>
          </p:cNvPr>
          <p:cNvSpPr txBox="1"/>
          <p:nvPr/>
        </p:nvSpPr>
        <p:spPr>
          <a:xfrm>
            <a:off x="5348036" y="2564975"/>
            <a:ext cx="235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Skunk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62109CD-1581-3FD5-D278-132BEB88EAB3}"/>
              </a:ext>
            </a:extLst>
          </p:cNvPr>
          <p:cNvSpPr txBox="1"/>
          <p:nvPr/>
        </p:nvSpPr>
        <p:spPr>
          <a:xfrm>
            <a:off x="-5254" y="6641627"/>
            <a:ext cx="61012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800" dirty="0">
                <a:solidFill>
                  <a:srgbClr val="333333"/>
                </a:solidFill>
              </a:rPr>
              <a:t>[</a:t>
            </a:r>
            <a:r>
              <a:rPr lang="es-US" sz="800" dirty="0" err="1">
                <a:solidFill>
                  <a:srgbClr val="333333"/>
                </a:solidFill>
              </a:rPr>
              <a:t>lemur</a:t>
            </a:r>
            <a:r>
              <a:rPr lang="es-US" sz="800" dirty="0">
                <a:solidFill>
                  <a:srgbClr val="333333"/>
                </a:solidFill>
              </a:rPr>
              <a:t>, </a:t>
            </a:r>
            <a:r>
              <a:rPr lang="es-US" sz="800" dirty="0" err="1">
                <a:solidFill>
                  <a:srgbClr val="333333"/>
                </a:solidFill>
              </a:rPr>
              <a:t>skunk</a:t>
            </a:r>
            <a:r>
              <a:rPr lang="es-US" sz="800" dirty="0">
                <a:solidFill>
                  <a:srgbClr val="333333"/>
                </a:solidFill>
              </a:rPr>
              <a:t>, </a:t>
            </a:r>
            <a:r>
              <a:rPr lang="es-US" sz="800" dirty="0" err="1">
                <a:solidFill>
                  <a:srgbClr val="333333"/>
                </a:solidFill>
              </a:rPr>
              <a:t>ostrich</a:t>
            </a:r>
            <a:r>
              <a:rPr lang="es-US" sz="800" dirty="0">
                <a:solidFill>
                  <a:srgbClr val="333333"/>
                </a:solidFill>
              </a:rPr>
              <a:t>, panda, </a:t>
            </a:r>
            <a:r>
              <a:rPr lang="es-US" sz="800" dirty="0" err="1">
                <a:solidFill>
                  <a:srgbClr val="333333"/>
                </a:solidFill>
              </a:rPr>
              <a:t>killer</a:t>
            </a:r>
            <a:r>
              <a:rPr lang="es-US" sz="800" dirty="0">
                <a:solidFill>
                  <a:srgbClr val="333333"/>
                </a:solidFill>
              </a:rPr>
              <a:t> </a:t>
            </a:r>
            <a:r>
              <a:rPr lang="es-US" sz="800" dirty="0" err="1">
                <a:solidFill>
                  <a:srgbClr val="333333"/>
                </a:solidFill>
              </a:rPr>
              <a:t>whale</a:t>
            </a:r>
            <a:r>
              <a:rPr lang="es-US" sz="800" dirty="0">
                <a:solidFill>
                  <a:srgbClr val="333333"/>
                </a:solidFill>
              </a:rPr>
              <a:t>, </a:t>
            </a:r>
            <a:r>
              <a:rPr lang="es-US" sz="800" dirty="0" err="1">
                <a:solidFill>
                  <a:srgbClr val="333333"/>
                </a:solidFill>
              </a:rPr>
              <a:t>penguin</a:t>
            </a:r>
            <a:r>
              <a:rPr lang="es-US" sz="800" dirty="0">
                <a:solidFill>
                  <a:srgbClr val="333333"/>
                </a:solidFill>
              </a:rPr>
              <a:t>] 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Antony, S. (2017). </a:t>
            </a:r>
            <a:r>
              <a:rPr lang="es-US" sz="800" b="0" i="1" dirty="0" err="1">
                <a:solidFill>
                  <a:srgbClr val="333333"/>
                </a:solidFill>
                <a:effectLst/>
              </a:rPr>
              <a:t>Please</a:t>
            </a:r>
            <a:r>
              <a:rPr lang="es-US" sz="800" b="0" i="1" dirty="0">
                <a:solidFill>
                  <a:srgbClr val="333333"/>
                </a:solidFill>
                <a:effectLst/>
              </a:rPr>
              <a:t>, Mr. Panda.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 New York,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Cartwheel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Books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.</a:t>
            </a:r>
            <a:endParaRPr lang="en-US" sz="800" dirty="0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6CDA5689-92D9-AE4F-18F9-5D0FA00C1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5B05-862D-C64D-98BE-0A4CA9EF70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81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FA0BEF7-AF24-333A-C98A-0BEBA348C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4" b="92754" l="239" r="89857">
                        <a14:foregroundMark x1="9308" y1="28261" x2="7637" y2="35145"/>
                        <a14:foregroundMark x1="7637" y1="35145" x2="11575" y2="20471"/>
                        <a14:foregroundMark x1="11575" y1="20471" x2="13842" y2="20833"/>
                        <a14:foregroundMark x1="14200" y1="26449" x2="13484" y2="18841"/>
                        <a14:foregroundMark x1="13484" y1="18841" x2="9069" y2="20833"/>
                        <a14:foregroundMark x1="9069" y1="20833" x2="13604" y2="21377"/>
                        <a14:foregroundMark x1="13604" y1="21377" x2="10501" y2="17935"/>
                        <a14:foregroundMark x1="12530" y1="17754" x2="22434" y2="36051"/>
                        <a14:foregroundMark x1="22434" y1="36051" x2="16706" y2="43297"/>
                        <a14:foregroundMark x1="16706" y1="43297" x2="12053" y2="42572"/>
                        <a14:foregroundMark x1="12053" y1="42572" x2="7399" y2="34601"/>
                        <a14:foregroundMark x1="7399" y1="34601" x2="8353" y2="27717"/>
                        <a14:foregroundMark x1="8353" y1="27717" x2="7876" y2="23913"/>
                        <a14:foregroundMark x1="8592" y1="25000" x2="9189" y2="72464"/>
                        <a14:foregroundMark x1="9189" y1="72464" x2="11575" y2="80072"/>
                        <a14:foregroundMark x1="11575" y1="80072" x2="17542" y2="84239"/>
                        <a14:foregroundMark x1="17542" y1="84239" x2="27566" y2="70471"/>
                        <a14:foregroundMark x1="27566" y1="70471" x2="33413" y2="72283"/>
                        <a14:foregroundMark x1="33413" y1="72283" x2="35800" y2="90942"/>
                        <a14:foregroundMark x1="35800" y1="90942" x2="36754" y2="91848"/>
                        <a14:foregroundMark x1="44749" y1="68841" x2="48807" y2="65217"/>
                        <a14:foregroundMark x1="48807" y1="65217" x2="48926" y2="64674"/>
                        <a14:foregroundMark x1="20167" y1="64312" x2="10143" y2="51630"/>
                        <a14:foregroundMark x1="10143" y1="51630" x2="9666" y2="50000"/>
                        <a14:foregroundMark x1="16706" y1="58152" x2="23270" y2="63768"/>
                        <a14:foregroundMark x1="23270" y1="63768" x2="18854" y2="67210"/>
                        <a14:foregroundMark x1="18854" y1="67210" x2="13604" y2="63043"/>
                        <a14:foregroundMark x1="13604" y1="63043" x2="12291" y2="56341"/>
                        <a14:foregroundMark x1="12291" y1="56341" x2="17184" y2="49638"/>
                        <a14:foregroundMark x1="17184" y1="49638" x2="26492" y2="53442"/>
                        <a14:foregroundMark x1="26492" y1="53442" x2="28162" y2="60507"/>
                        <a14:foregroundMark x1="28162" y1="60507" x2="24702" y2="69203"/>
                        <a14:foregroundMark x1="24702" y1="69203" x2="19690" y2="63043"/>
                        <a14:foregroundMark x1="19690" y1="63043" x2="26372" y2="58333"/>
                        <a14:foregroundMark x1="26372" y1="58333" x2="22792" y2="68841"/>
                        <a14:foregroundMark x1="22792" y1="68841" x2="14797" y2="68659"/>
                        <a14:foregroundMark x1="14797" y1="68659" x2="13484" y2="67754"/>
                        <a14:foregroundMark x1="22792" y1="63406" x2="24224" y2="44746"/>
                        <a14:foregroundMark x1="24224" y1="44746" x2="23150" y2="37500"/>
                        <a14:foregroundMark x1="23150" y1="37500" x2="28878" y2="36232"/>
                        <a14:foregroundMark x1="28878" y1="36232" x2="34726" y2="41304"/>
                        <a14:foregroundMark x1="34726" y1="41304" x2="36874" y2="47826"/>
                        <a14:foregroundMark x1="36874" y1="47826" x2="28043" y2="48913"/>
                        <a14:foregroundMark x1="28043" y1="48913" x2="23986" y2="44384"/>
                        <a14:foregroundMark x1="23986" y1="44384" x2="30549" y2="40580"/>
                        <a14:foregroundMark x1="30549" y1="40580" x2="40334" y2="44022"/>
                        <a14:foregroundMark x1="36038" y1="43297" x2="36516" y2="25181"/>
                        <a14:foregroundMark x1="36516" y1="25181" x2="27566" y2="32246"/>
                        <a14:foregroundMark x1="27566" y1="32246" x2="27685" y2="47464"/>
                        <a14:foregroundMark x1="27685" y1="47464" x2="33294" y2="55616"/>
                        <a14:foregroundMark x1="33294" y1="55616" x2="38067" y2="58696"/>
                        <a14:foregroundMark x1="38067" y1="58696" x2="40692" y2="50725"/>
                        <a14:foregroundMark x1="40692" y1="50725" x2="34368" y2="36594"/>
                        <a14:foregroundMark x1="34368" y1="36594" x2="36993" y2="42754"/>
                        <a14:foregroundMark x1="36993" y1="42754" x2="38783" y2="39312"/>
                        <a14:foregroundMark x1="42959" y1="26630" x2="44869" y2="23188"/>
                        <a14:foregroundMark x1="45943" y1="25181" x2="45227" y2="23188"/>
                        <a14:foregroundMark x1="44153" y1="26268" x2="46181" y2="24275"/>
                        <a14:foregroundMark x1="6325" y1="44746" x2="3341" y2="63043"/>
                        <a14:foregroundMark x1="3341" y1="63043" x2="3461" y2="70471"/>
                        <a14:foregroundMark x1="3461" y1="70471" x2="6325" y2="76087"/>
                        <a14:foregroundMark x1="6325" y1="76087" x2="11933" y2="82428"/>
                        <a14:foregroundMark x1="13842" y1="85326" x2="8115" y2="85870"/>
                        <a14:foregroundMark x1="8115" y1="85870" x2="12172" y2="90217"/>
                        <a14:foregroundMark x1="12172" y1="90217" x2="15274" y2="81884"/>
                        <a14:foregroundMark x1="15274" y1="81884" x2="18138" y2="88768"/>
                        <a14:foregroundMark x1="18138" y1="88768" x2="22076" y2="81159"/>
                        <a14:foregroundMark x1="22076" y1="81159" x2="28759" y2="77355"/>
                        <a14:foregroundMark x1="28759" y1="77355" x2="32697" y2="82971"/>
                        <a14:foregroundMark x1="32697" y1="82971" x2="33652" y2="88225"/>
                        <a14:foregroundMark x1="37470" y1="83877" x2="41050" y2="79167"/>
                        <a14:foregroundMark x1="41050" y1="79167" x2="41289" y2="87862"/>
                        <a14:foregroundMark x1="41289" y1="87862" x2="36635" y2="92572"/>
                        <a14:foregroundMark x1="36635" y1="92572" x2="31742" y2="92754"/>
                        <a14:foregroundMark x1="31742" y1="92754" x2="29117" y2="77355"/>
                        <a14:foregroundMark x1="27088" y1="80435" x2="19809" y2="90942"/>
                        <a14:foregroundMark x1="19809" y1="90942" x2="13842" y2="94384"/>
                        <a14:foregroundMark x1="13842" y1="94384" x2="7637" y2="94022"/>
                        <a14:foregroundMark x1="7637" y1="94022" x2="3938" y2="89855"/>
                        <a14:foregroundMark x1="3938" y1="89855" x2="5489" y2="81884"/>
                        <a14:foregroundMark x1="5489" y1="81884" x2="2148" y2="68841"/>
                        <a14:foregroundMark x1="2148" y1="68841" x2="5251" y2="44022"/>
                        <a14:foregroundMark x1="5251" y1="44022" x2="7518" y2="39855"/>
                        <a14:foregroundMark x1="1551" y1="61413" x2="239" y2="68297"/>
                        <a14:foregroundMark x1="239" y1="68297" x2="2267" y2="73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79598"/>
            <a:ext cx="10411239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10B539F-E53C-BA3B-373E-3E9F893AB05D}"/>
              </a:ext>
            </a:extLst>
          </p:cNvPr>
          <p:cNvSpPr txBox="1"/>
          <p:nvPr/>
        </p:nvSpPr>
        <p:spPr>
          <a:xfrm>
            <a:off x="5789792" y="4361756"/>
            <a:ext cx="61221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4000" kern="100" dirty="0">
                <a:effectLst/>
                <a:latin typeface="Comic Sans MS" panose="030F0902030302020204" pitchFamily="66" charset="0"/>
                <a:ea typeface="DFKai-SB"/>
                <a:cs typeface="Times New Roman" panose="02020603050405020304" pitchFamily="18" charset="0"/>
              </a:rPr>
              <a:t>Do you think Mr. Panda is going to give the penguin the doughnut?  </a:t>
            </a:r>
            <a:endParaRPr lang="es-US" sz="4000" kern="100" dirty="0"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48CFBC8-E9CD-1A9A-12F8-3DCC57787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10</a:t>
            </a:fld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8AC144-C1F6-ECCD-A953-65D28D4E24F5}"/>
              </a:ext>
            </a:extLst>
          </p:cNvPr>
          <p:cNvSpPr txBox="1"/>
          <p:nvPr/>
        </p:nvSpPr>
        <p:spPr>
          <a:xfrm>
            <a:off x="8971389" y="28803"/>
            <a:ext cx="61012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800" dirty="0">
                <a:solidFill>
                  <a:srgbClr val="333333"/>
                </a:solidFill>
              </a:rPr>
              <a:t>[panda] 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Antony, S. (2017). </a:t>
            </a:r>
            <a:r>
              <a:rPr lang="es-US" sz="800" b="0" i="1" dirty="0" err="1">
                <a:solidFill>
                  <a:srgbClr val="333333"/>
                </a:solidFill>
                <a:effectLst/>
              </a:rPr>
              <a:t>Please</a:t>
            </a:r>
            <a:r>
              <a:rPr lang="es-US" sz="800" b="0" i="1" dirty="0">
                <a:solidFill>
                  <a:srgbClr val="333333"/>
                </a:solidFill>
                <a:effectLst/>
              </a:rPr>
              <a:t>, Mr. Panda.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 New York,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Cartwheel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Books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3967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ED8C03B-E2C0-FE59-8B65-2500400D4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8" b="92751" l="2174" r="95290">
                        <a14:foregroundMark x1="46739" y1="56953" x2="27174" y2="60799"/>
                        <a14:foregroundMark x1="27174" y1="60799" x2="24638" y2="86243"/>
                        <a14:foregroundMark x1="24638" y1="86243" x2="40761" y2="79438"/>
                        <a14:foregroundMark x1="40761" y1="79438" x2="60145" y2="77367"/>
                        <a14:foregroundMark x1="60145" y1="77367" x2="73188" y2="69527"/>
                        <a14:foregroundMark x1="60145" y1="64349" x2="61957" y2="51331"/>
                        <a14:foregroundMark x1="61957" y1="51331" x2="76812" y2="49408"/>
                        <a14:foregroundMark x1="76812" y1="49408" x2="87500" y2="41272"/>
                        <a14:foregroundMark x1="87500" y1="41272" x2="80978" y2="39201"/>
                        <a14:foregroundMark x1="74457" y1="44970" x2="33333" y2="45414"/>
                        <a14:foregroundMark x1="33333" y1="45414" x2="23007" y2="55917"/>
                        <a14:foregroundMark x1="23007" y1="55917" x2="7971" y2="47633"/>
                        <a14:foregroundMark x1="7971" y1="47633" x2="8514" y2="28550"/>
                        <a14:foregroundMark x1="42029" y1="8580" x2="32246" y2="10207"/>
                        <a14:foregroundMark x1="17391" y1="12574" x2="33333" y2="12722"/>
                        <a14:foregroundMark x1="33333" y1="12722" x2="47101" y2="7692"/>
                        <a14:foregroundMark x1="47101" y1="7692" x2="44203" y2="5178"/>
                        <a14:foregroundMark x1="18841" y1="12870" x2="15580" y2="9911"/>
                        <a14:foregroundMark x1="15036" y1="9763" x2="15580" y2="9172"/>
                        <a14:foregroundMark x1="16667" y1="11538" x2="14674" y2="9320"/>
                        <a14:foregroundMark x1="15399" y1="9320" x2="11775" y2="11538"/>
                        <a14:foregroundMark x1="47826" y1="8432" x2="52717" y2="7840"/>
                        <a14:foregroundMark x1="44022" y1="9615" x2="46196" y2="9467"/>
                        <a14:foregroundMark x1="7246" y1="60207" x2="2536" y2="65385"/>
                        <a14:foregroundMark x1="17391" y1="41272" x2="32065" y2="37574"/>
                        <a14:foregroundMark x1="32065" y1="37574" x2="50725" y2="39645"/>
                        <a14:foregroundMark x1="50725" y1="39645" x2="58696" y2="42604"/>
                        <a14:foregroundMark x1="49638" y1="41272" x2="5616" y2="41124"/>
                        <a14:foregroundMark x1="66667" y1="41568" x2="81522" y2="43195"/>
                        <a14:foregroundMark x1="81522" y1="43195" x2="94928" y2="42012"/>
                        <a14:foregroundMark x1="94928" y1="42012" x2="95290" y2="41864"/>
                        <a14:foregroundMark x1="89312" y1="40828" x2="79529" y2="37870"/>
                        <a14:foregroundMark x1="87500" y1="38609" x2="74094" y2="37870"/>
                        <a14:foregroundMark x1="77717" y1="37278" x2="88043" y2="38462"/>
                        <a14:foregroundMark x1="88043" y1="38609" x2="81884" y2="36538"/>
                        <a14:foregroundMark x1="77174" y1="37574" x2="79710" y2="36834"/>
                        <a14:foregroundMark x1="78623" y1="37278" x2="78080" y2="36686"/>
                        <a14:foregroundMark x1="80254" y1="37130" x2="84058" y2="37574"/>
                        <a14:foregroundMark x1="28442" y1="79882" x2="14674" y2="81509"/>
                        <a14:foregroundMark x1="14674" y1="81509" x2="17029" y2="93047"/>
                        <a14:foregroundMark x1="17029" y1="93047" x2="31159" y2="92751"/>
                        <a14:foregroundMark x1="31159" y1="92751" x2="37500" y2="83284"/>
                        <a14:foregroundMark x1="55435" y1="50592" x2="58333" y2="53550"/>
                        <a14:foregroundMark x1="58333" y1="54586" x2="51449" y2="53698"/>
                        <a14:foregroundMark x1="31341" y1="46893" x2="41848" y2="39497"/>
                        <a14:foregroundMark x1="41848" y1="39497" x2="27899" y2="43935"/>
                        <a14:foregroundMark x1="27899" y1="43935" x2="37319" y2="34172"/>
                        <a14:foregroundMark x1="37319" y1="34172" x2="31522" y2="48521"/>
                        <a14:foregroundMark x1="31522" y1="48521" x2="36957" y2="34615"/>
                        <a14:foregroundMark x1="36957" y1="34615" x2="30616" y2="49112"/>
                        <a14:foregroundMark x1="30616" y1="49112" x2="32609" y2="38905"/>
                        <a14:foregroundMark x1="31703" y1="50148" x2="39312" y2="50296"/>
                        <a14:foregroundMark x1="76087" y1="55769" x2="71558" y2="60207"/>
                        <a14:foregroundMark x1="75725" y1="37722" x2="80797" y2="36982"/>
                        <a14:foregroundMark x1="75362" y1="37722" x2="81522" y2="36982"/>
                        <a14:foregroundMark x1="79710" y1="36538" x2="74819" y2="37130"/>
                        <a14:foregroundMark x1="80978" y1="36538" x2="75000" y2="37278"/>
                        <a14:foregroundMark x1="49457" y1="39497" x2="48370" y2="409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4887" y="55726"/>
            <a:ext cx="3314510" cy="405907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B2C3A6D-5406-9977-279B-B0A45376C107}"/>
              </a:ext>
            </a:extLst>
          </p:cNvPr>
          <p:cNvSpPr txBox="1"/>
          <p:nvPr/>
        </p:nvSpPr>
        <p:spPr>
          <a:xfrm>
            <a:off x="1100508" y="4203933"/>
            <a:ext cx="106692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kern="100" dirty="0">
                <a:effectLst/>
                <a:latin typeface="Comic Sans MS" panose="030F0902030302020204" pitchFamily="66" charset="0"/>
                <a:ea typeface="DFKai-SB"/>
                <a:cs typeface="Times New Roman" panose="02020603050405020304" pitchFamily="18" charset="0"/>
              </a:rPr>
              <a:t>What does </a:t>
            </a:r>
            <a:r>
              <a:rPr lang="en-US" sz="3600" i="1" kern="100" dirty="0">
                <a:effectLst/>
                <a:latin typeface="Comic Sans MS" panose="030F0902030302020204" pitchFamily="66" charset="0"/>
                <a:ea typeface="DFKai-SB"/>
                <a:cs typeface="Times New Roman" panose="02020603050405020304" pitchFamily="18" charset="0"/>
              </a:rPr>
              <a:t>change my mind </a:t>
            </a:r>
            <a:r>
              <a:rPr lang="en-US" sz="3600" kern="100" dirty="0">
                <a:effectLst/>
                <a:latin typeface="Comic Sans MS" panose="030F0902030302020204" pitchFamily="66" charset="0"/>
                <a:ea typeface="DFKai-SB"/>
                <a:cs typeface="Times New Roman" panose="02020603050405020304" pitchFamily="18" charset="0"/>
              </a:rPr>
              <a:t>mean?</a:t>
            </a:r>
            <a:endParaRPr lang="es-US" sz="3600" kern="100" dirty="0"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kern="100" dirty="0">
                <a:effectLst/>
                <a:latin typeface="Comic Sans MS" panose="030F0902030302020204" pitchFamily="66" charset="0"/>
                <a:ea typeface="DFKai-SB"/>
                <a:cs typeface="Times New Roman" panose="02020603050405020304" pitchFamily="18" charset="0"/>
              </a:rPr>
              <a:t>What did the penguin do wrong?</a:t>
            </a:r>
            <a:endParaRPr lang="es-US" sz="3600" kern="100" dirty="0"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kern="100" dirty="0">
                <a:effectLst/>
                <a:latin typeface="Comic Sans MS" panose="030F0902030302020204" pitchFamily="66" charset="0"/>
                <a:ea typeface="DFKai-SB"/>
                <a:cs typeface="Times New Roman" panose="02020603050405020304" pitchFamily="18" charset="0"/>
              </a:rPr>
              <a:t> How can the penguin get the doughnut?</a:t>
            </a:r>
            <a:endParaRPr lang="es-US" sz="3600" kern="100" dirty="0"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03F05C1-E373-5698-8B25-8D36F37B2F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341851" y="1535033"/>
            <a:ext cx="2153036" cy="266890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3FEA743-F759-45C6-E500-B22600E0B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11</a:t>
            </a:fld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F499E21-627A-C6BC-AD1F-856EDE946C81}"/>
              </a:ext>
            </a:extLst>
          </p:cNvPr>
          <p:cNvSpPr txBox="1"/>
          <p:nvPr/>
        </p:nvSpPr>
        <p:spPr>
          <a:xfrm>
            <a:off x="-5254" y="6641627"/>
            <a:ext cx="61012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800" dirty="0">
                <a:solidFill>
                  <a:srgbClr val="333333"/>
                </a:solidFill>
              </a:rPr>
              <a:t>[panda, </a:t>
            </a:r>
            <a:r>
              <a:rPr lang="es-US" sz="800" dirty="0" err="1">
                <a:solidFill>
                  <a:srgbClr val="333333"/>
                </a:solidFill>
              </a:rPr>
              <a:t>penguin</a:t>
            </a:r>
            <a:r>
              <a:rPr lang="es-US" sz="800" dirty="0">
                <a:solidFill>
                  <a:srgbClr val="333333"/>
                </a:solidFill>
              </a:rPr>
              <a:t>] 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Antony, S. (2017). </a:t>
            </a:r>
            <a:r>
              <a:rPr lang="es-US" sz="800" b="0" i="1" dirty="0" err="1">
                <a:solidFill>
                  <a:srgbClr val="333333"/>
                </a:solidFill>
                <a:effectLst/>
              </a:rPr>
              <a:t>Please</a:t>
            </a:r>
            <a:r>
              <a:rPr lang="es-US" sz="800" b="0" i="1" dirty="0">
                <a:solidFill>
                  <a:srgbClr val="333333"/>
                </a:solidFill>
                <a:effectLst/>
              </a:rPr>
              <a:t>, Mr. Panda.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 New York,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Cartwheel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Books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74973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E11758-12B0-86E3-9171-D6F8349D29B7}"/>
              </a:ext>
            </a:extLst>
          </p:cNvPr>
          <p:cNvSpPr txBox="1"/>
          <p:nvPr/>
        </p:nvSpPr>
        <p:spPr>
          <a:xfrm>
            <a:off x="260348" y="920770"/>
            <a:ext cx="59293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902030302020204" pitchFamily="66" charset="0"/>
              </a:rPr>
              <a:t>What is the name of this animal?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E68EFC6-EF61-2CBC-6E6C-3BA8A7BFD596}"/>
              </a:ext>
            </a:extLst>
          </p:cNvPr>
          <p:cNvSpPr txBox="1"/>
          <p:nvPr/>
        </p:nvSpPr>
        <p:spPr>
          <a:xfrm>
            <a:off x="371475" y="2492842"/>
            <a:ext cx="4541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8D8E8A"/>
                </a:solidFill>
                <a:latin typeface="Comic Sans MS" panose="030F0902030302020204" pitchFamily="66" charset="0"/>
              </a:rPr>
              <a:t>It is a </a:t>
            </a:r>
            <a:r>
              <a:rPr lang="en-US" sz="4000" dirty="0" err="1">
                <a:solidFill>
                  <a:srgbClr val="8D8E8A"/>
                </a:solidFill>
                <a:latin typeface="Comic Sans MS" panose="030F0902030302020204" pitchFamily="66" charset="0"/>
              </a:rPr>
              <a:t>sk</a:t>
            </a:r>
            <a:r>
              <a:rPr lang="en-US" dirty="0">
                <a:solidFill>
                  <a:srgbClr val="8D8E8A"/>
                </a:solidFill>
                <a:latin typeface="Comic Sans MS" panose="030F0902030302020204" pitchFamily="66" charset="0"/>
              </a:rPr>
              <a:t>__ __ _</a:t>
            </a:r>
            <a:r>
              <a:rPr lang="en-US" sz="4000" dirty="0">
                <a:solidFill>
                  <a:srgbClr val="8D8E8A"/>
                </a:solidFill>
                <a:latin typeface="Comic Sans MS" panose="030F0902030302020204" pitchFamily="66" charset="0"/>
              </a:rPr>
              <a:t>. </a:t>
            </a:r>
            <a:endParaRPr lang="en-US" dirty="0">
              <a:solidFill>
                <a:srgbClr val="8D8E8A"/>
              </a:solidFill>
              <a:latin typeface="Comic Sans MS" panose="030F09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AE34FE-5C18-A299-34A4-09FD3D889887}"/>
              </a:ext>
            </a:extLst>
          </p:cNvPr>
          <p:cNvSpPr txBox="1"/>
          <p:nvPr/>
        </p:nvSpPr>
        <p:spPr>
          <a:xfrm>
            <a:off x="2376392" y="2492842"/>
            <a:ext cx="290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8D8E8A"/>
                </a:solidFill>
                <a:latin typeface="Comic Sans MS" panose="030F0902030302020204" pitchFamily="66" charset="0"/>
              </a:rPr>
              <a:t> </a:t>
            </a:r>
            <a:r>
              <a:rPr lang="en-US" sz="4000" dirty="0" err="1">
                <a:solidFill>
                  <a:srgbClr val="8D8E8A"/>
                </a:solidFill>
                <a:latin typeface="Comic Sans MS" panose="030F0902030302020204" pitchFamily="66" charset="0"/>
              </a:rPr>
              <a:t>unk</a:t>
            </a:r>
            <a:endParaRPr lang="en-US" sz="4000" dirty="0">
              <a:solidFill>
                <a:srgbClr val="8D8E8A"/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7771DE5-0463-D51B-530D-8A835D710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20" b="94231" l="7475" r="95221">
                        <a14:foregroundMark x1="42157" y1="65089" x2="52083" y2="76923"/>
                        <a14:foregroundMark x1="52083" y1="76923" x2="60907" y2="80473"/>
                        <a14:foregroundMark x1="60907" y1="80473" x2="72059" y2="80325"/>
                        <a14:foregroundMark x1="72059" y1="80325" x2="82108" y2="84615"/>
                        <a14:foregroundMark x1="82108" y1="84615" x2="91422" y2="85207"/>
                        <a14:foregroundMark x1="91422" y1="85207" x2="77941" y2="77219"/>
                        <a14:foregroundMark x1="77941" y1="77219" x2="54167" y2="76183"/>
                        <a14:foregroundMark x1="54167" y1="76183" x2="46324" y2="69379"/>
                        <a14:foregroundMark x1="46324" y1="69379" x2="44240" y2="64201"/>
                        <a14:foregroundMark x1="91176" y1="83876" x2="95221" y2="78107"/>
                        <a14:foregroundMark x1="95221" y1="77959" x2="81863" y2="89201"/>
                        <a14:foregroundMark x1="81863" y1="89201" x2="64461" y2="90533"/>
                        <a14:foregroundMark x1="64461" y1="90533" x2="36029" y2="86834"/>
                        <a14:foregroundMark x1="36029" y1="86834" x2="31740" y2="92012"/>
                        <a14:foregroundMark x1="25490" y1="85651" x2="18382" y2="92899"/>
                        <a14:foregroundMark x1="18382" y1="92899" x2="25245" y2="92012"/>
                        <a14:foregroundMark x1="33211" y1="94231" x2="45833" y2="94231"/>
                        <a14:foregroundMark x1="45833" y1="94231" x2="66176" y2="90976"/>
                        <a14:foregroundMark x1="56373" y1="86095" x2="66422" y2="80325"/>
                        <a14:foregroundMark x1="66422" y1="80325" x2="56495" y2="79734"/>
                        <a14:foregroundMark x1="56495" y1="79734" x2="70098" y2="75592"/>
                        <a14:foregroundMark x1="70098" y1="75592" x2="75858" y2="76331"/>
                        <a14:foregroundMark x1="75858" y1="75444" x2="64583" y2="70710"/>
                        <a14:foregroundMark x1="46446" y1="76775" x2="35417" y2="74556"/>
                        <a14:foregroundMark x1="35417" y1="74556" x2="22059" y2="56509"/>
                        <a14:foregroundMark x1="22059" y1="56509" x2="21569" y2="44970"/>
                        <a14:foregroundMark x1="21569" y1="44970" x2="7475" y2="36391"/>
                        <a14:foregroundMark x1="29167" y1="82396" x2="56127" y2="88905"/>
                        <a14:foregroundMark x1="56127" y1="88905" x2="60417" y2="887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7264" y="1229028"/>
            <a:ext cx="6794736" cy="5628972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1543561-985F-D9EF-A278-B81B397E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12</a:t>
            </a:fld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A3158E6-B05B-E269-EF76-58B2938AE51C}"/>
              </a:ext>
            </a:extLst>
          </p:cNvPr>
          <p:cNvSpPr txBox="1"/>
          <p:nvPr/>
        </p:nvSpPr>
        <p:spPr>
          <a:xfrm>
            <a:off x="-5254" y="6641627"/>
            <a:ext cx="61012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800" dirty="0">
                <a:solidFill>
                  <a:srgbClr val="333333"/>
                </a:solidFill>
              </a:rPr>
              <a:t>[</a:t>
            </a:r>
            <a:r>
              <a:rPr lang="es-US" sz="800" dirty="0" err="1">
                <a:solidFill>
                  <a:srgbClr val="333333"/>
                </a:solidFill>
              </a:rPr>
              <a:t>skunk</a:t>
            </a:r>
            <a:r>
              <a:rPr lang="es-US" sz="800" dirty="0">
                <a:solidFill>
                  <a:srgbClr val="333333"/>
                </a:solidFill>
              </a:rPr>
              <a:t>] 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Antony, S. (2017). </a:t>
            </a:r>
            <a:r>
              <a:rPr lang="es-US" sz="800" b="0" i="1" dirty="0" err="1">
                <a:solidFill>
                  <a:srgbClr val="333333"/>
                </a:solidFill>
                <a:effectLst/>
              </a:rPr>
              <a:t>Please</a:t>
            </a:r>
            <a:r>
              <a:rPr lang="es-US" sz="800" b="0" i="1" dirty="0">
                <a:solidFill>
                  <a:srgbClr val="333333"/>
                </a:solidFill>
                <a:effectLst/>
              </a:rPr>
              <a:t>, Mr. Panda.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 New York,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Cartwheel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Books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6897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FA0BEF7-AF24-333A-C98A-0BEBA348C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4" b="92754" l="239" r="89857">
                        <a14:foregroundMark x1="9308" y1="28261" x2="7637" y2="35145"/>
                        <a14:foregroundMark x1="7637" y1="35145" x2="11575" y2="20471"/>
                        <a14:foregroundMark x1="11575" y1="20471" x2="13842" y2="20833"/>
                        <a14:foregroundMark x1="14200" y1="26449" x2="13484" y2="18841"/>
                        <a14:foregroundMark x1="13484" y1="18841" x2="9069" y2="20833"/>
                        <a14:foregroundMark x1="9069" y1="20833" x2="13604" y2="21377"/>
                        <a14:foregroundMark x1="13604" y1="21377" x2="10501" y2="17935"/>
                        <a14:foregroundMark x1="12530" y1="17754" x2="22434" y2="36051"/>
                        <a14:foregroundMark x1="22434" y1="36051" x2="16706" y2="43297"/>
                        <a14:foregroundMark x1="16706" y1="43297" x2="12053" y2="42572"/>
                        <a14:foregroundMark x1="12053" y1="42572" x2="7399" y2="34601"/>
                        <a14:foregroundMark x1="7399" y1="34601" x2="8353" y2="27717"/>
                        <a14:foregroundMark x1="8353" y1="27717" x2="7876" y2="23913"/>
                        <a14:foregroundMark x1="8592" y1="25000" x2="9189" y2="72464"/>
                        <a14:foregroundMark x1="9189" y1="72464" x2="11575" y2="80072"/>
                        <a14:foregroundMark x1="11575" y1="80072" x2="17542" y2="84239"/>
                        <a14:foregroundMark x1="17542" y1="84239" x2="27566" y2="70471"/>
                        <a14:foregroundMark x1="27566" y1="70471" x2="33413" y2="72283"/>
                        <a14:foregroundMark x1="33413" y1="72283" x2="35800" y2="90942"/>
                        <a14:foregroundMark x1="35800" y1="90942" x2="36754" y2="91848"/>
                        <a14:foregroundMark x1="44749" y1="68841" x2="48807" y2="65217"/>
                        <a14:foregroundMark x1="48807" y1="65217" x2="48926" y2="64674"/>
                        <a14:foregroundMark x1="20167" y1="64312" x2="10143" y2="51630"/>
                        <a14:foregroundMark x1="10143" y1="51630" x2="9666" y2="50000"/>
                        <a14:foregroundMark x1="16706" y1="58152" x2="23270" y2="63768"/>
                        <a14:foregroundMark x1="23270" y1="63768" x2="18854" y2="67210"/>
                        <a14:foregroundMark x1="18854" y1="67210" x2="13604" y2="63043"/>
                        <a14:foregroundMark x1="13604" y1="63043" x2="12291" y2="56341"/>
                        <a14:foregroundMark x1="12291" y1="56341" x2="17184" y2="49638"/>
                        <a14:foregroundMark x1="17184" y1="49638" x2="26492" y2="53442"/>
                        <a14:foregroundMark x1="26492" y1="53442" x2="28162" y2="60507"/>
                        <a14:foregroundMark x1="28162" y1="60507" x2="24702" y2="69203"/>
                        <a14:foregroundMark x1="24702" y1="69203" x2="19690" y2="63043"/>
                        <a14:foregroundMark x1="19690" y1="63043" x2="26372" y2="58333"/>
                        <a14:foregroundMark x1="26372" y1="58333" x2="22792" y2="68841"/>
                        <a14:foregroundMark x1="22792" y1="68841" x2="14797" y2="68659"/>
                        <a14:foregroundMark x1="14797" y1="68659" x2="13484" y2="67754"/>
                        <a14:foregroundMark x1="22792" y1="63406" x2="24224" y2="44746"/>
                        <a14:foregroundMark x1="24224" y1="44746" x2="23150" y2="37500"/>
                        <a14:foregroundMark x1="23150" y1="37500" x2="28878" y2="36232"/>
                        <a14:foregroundMark x1="28878" y1="36232" x2="34726" y2="41304"/>
                        <a14:foregroundMark x1="34726" y1="41304" x2="36874" y2="47826"/>
                        <a14:foregroundMark x1="36874" y1="47826" x2="28043" y2="48913"/>
                        <a14:foregroundMark x1="28043" y1="48913" x2="23986" y2="44384"/>
                        <a14:foregroundMark x1="23986" y1="44384" x2="30549" y2="40580"/>
                        <a14:foregroundMark x1="30549" y1="40580" x2="40334" y2="44022"/>
                        <a14:foregroundMark x1="36038" y1="43297" x2="36516" y2="25181"/>
                        <a14:foregroundMark x1="36516" y1="25181" x2="27566" y2="32246"/>
                        <a14:foregroundMark x1="27566" y1="32246" x2="27685" y2="47464"/>
                        <a14:foregroundMark x1="27685" y1="47464" x2="33294" y2="55616"/>
                        <a14:foregroundMark x1="33294" y1="55616" x2="38067" y2="58696"/>
                        <a14:foregroundMark x1="38067" y1="58696" x2="40692" y2="50725"/>
                        <a14:foregroundMark x1="40692" y1="50725" x2="34368" y2="36594"/>
                        <a14:foregroundMark x1="34368" y1="36594" x2="36993" y2="42754"/>
                        <a14:foregroundMark x1="36993" y1="42754" x2="38783" y2="39312"/>
                        <a14:foregroundMark x1="42959" y1="26630" x2="44869" y2="23188"/>
                        <a14:foregroundMark x1="45943" y1="25181" x2="45227" y2="23188"/>
                        <a14:foregroundMark x1="44153" y1="26268" x2="46181" y2="24275"/>
                        <a14:foregroundMark x1="6325" y1="44746" x2="3341" y2="63043"/>
                        <a14:foregroundMark x1="3341" y1="63043" x2="3461" y2="70471"/>
                        <a14:foregroundMark x1="3461" y1="70471" x2="6325" y2="76087"/>
                        <a14:foregroundMark x1="6325" y1="76087" x2="11933" y2="82428"/>
                        <a14:foregroundMark x1="13842" y1="85326" x2="8115" y2="85870"/>
                        <a14:foregroundMark x1="8115" y1="85870" x2="12172" y2="90217"/>
                        <a14:foregroundMark x1="12172" y1="90217" x2="15274" y2="81884"/>
                        <a14:foregroundMark x1="15274" y1="81884" x2="18138" y2="88768"/>
                        <a14:foregroundMark x1="18138" y1="88768" x2="22076" y2="81159"/>
                        <a14:foregroundMark x1="22076" y1="81159" x2="28759" y2="77355"/>
                        <a14:foregroundMark x1="28759" y1="77355" x2="32697" y2="82971"/>
                        <a14:foregroundMark x1="32697" y1="82971" x2="33652" y2="88225"/>
                        <a14:foregroundMark x1="37470" y1="83877" x2="41050" y2="79167"/>
                        <a14:foregroundMark x1="41050" y1="79167" x2="41289" y2="87862"/>
                        <a14:foregroundMark x1="41289" y1="87862" x2="36635" y2="92572"/>
                        <a14:foregroundMark x1="36635" y1="92572" x2="31742" y2="92754"/>
                        <a14:foregroundMark x1="31742" y1="92754" x2="29117" y2="77355"/>
                        <a14:foregroundMark x1="27088" y1="80435" x2="19809" y2="90942"/>
                        <a14:foregroundMark x1="19809" y1="90942" x2="13842" y2="94384"/>
                        <a14:foregroundMark x1="13842" y1="94384" x2="7637" y2="94022"/>
                        <a14:foregroundMark x1="7637" y1="94022" x2="3938" y2="89855"/>
                        <a14:foregroundMark x1="3938" y1="89855" x2="5489" y2="81884"/>
                        <a14:foregroundMark x1="5489" y1="81884" x2="2148" y2="68841"/>
                        <a14:foregroundMark x1="2148" y1="68841" x2="5251" y2="44022"/>
                        <a14:foregroundMark x1="5251" y1="44022" x2="7518" y2="39855"/>
                        <a14:foregroundMark x1="1551" y1="61413" x2="239" y2="68297"/>
                        <a14:foregroundMark x1="239" y1="68297" x2="2267" y2="73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98258"/>
            <a:ext cx="10411239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10B539F-E53C-BA3B-373E-3E9F893AB05D}"/>
              </a:ext>
            </a:extLst>
          </p:cNvPr>
          <p:cNvSpPr txBox="1"/>
          <p:nvPr/>
        </p:nvSpPr>
        <p:spPr>
          <a:xfrm>
            <a:off x="5789792" y="4361756"/>
            <a:ext cx="61221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902030302020204" pitchFamily="66" charset="0"/>
                <a:ea typeface="DFKai-SB"/>
                <a:cs typeface="Times New Roman" panose="02020603050405020304" pitchFamily="18" charset="0"/>
              </a:rPr>
              <a:t>Do you think Mr. Panda is going to give the skunk the doughnut?  </a:t>
            </a:r>
            <a:endParaRPr kumimoji="0" lang="es-US" sz="4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27CC2E7-5BF0-BD99-1976-EE83FAB84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13</a:t>
            </a:fld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56B9DEA-505A-5127-5159-38E85ADFC2BF}"/>
              </a:ext>
            </a:extLst>
          </p:cNvPr>
          <p:cNvSpPr txBox="1"/>
          <p:nvPr/>
        </p:nvSpPr>
        <p:spPr>
          <a:xfrm>
            <a:off x="8948868" y="10561"/>
            <a:ext cx="61012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800" dirty="0">
                <a:solidFill>
                  <a:srgbClr val="333333"/>
                </a:solidFill>
              </a:rPr>
              <a:t>[panda] 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Antony, S. (2017). </a:t>
            </a:r>
            <a:r>
              <a:rPr lang="es-US" sz="800" b="0" i="1" dirty="0" err="1">
                <a:solidFill>
                  <a:srgbClr val="333333"/>
                </a:solidFill>
                <a:effectLst/>
              </a:rPr>
              <a:t>Please</a:t>
            </a:r>
            <a:r>
              <a:rPr lang="es-US" sz="800" b="0" i="1" dirty="0">
                <a:solidFill>
                  <a:srgbClr val="333333"/>
                </a:solidFill>
                <a:effectLst/>
              </a:rPr>
              <a:t>, Mr. Panda.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 New York,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Cartwheel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Books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45422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ED8C03B-E2C0-FE59-8B65-2500400D4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8" b="92751" l="2174" r="95290">
                        <a14:foregroundMark x1="46739" y1="56953" x2="27174" y2="60799"/>
                        <a14:foregroundMark x1="27174" y1="60799" x2="24638" y2="86243"/>
                        <a14:foregroundMark x1="24638" y1="86243" x2="40761" y2="79438"/>
                        <a14:foregroundMark x1="40761" y1="79438" x2="60145" y2="77367"/>
                        <a14:foregroundMark x1="60145" y1="77367" x2="73188" y2="69527"/>
                        <a14:foregroundMark x1="60145" y1="64349" x2="61957" y2="51331"/>
                        <a14:foregroundMark x1="61957" y1="51331" x2="76812" y2="49408"/>
                        <a14:foregroundMark x1="76812" y1="49408" x2="87500" y2="41272"/>
                        <a14:foregroundMark x1="87500" y1="41272" x2="80978" y2="39201"/>
                        <a14:foregroundMark x1="74457" y1="44970" x2="33333" y2="45414"/>
                        <a14:foregroundMark x1="33333" y1="45414" x2="23007" y2="55917"/>
                        <a14:foregroundMark x1="23007" y1="55917" x2="7971" y2="47633"/>
                        <a14:foregroundMark x1="7971" y1="47633" x2="8514" y2="28550"/>
                        <a14:foregroundMark x1="42029" y1="8580" x2="32246" y2="10207"/>
                        <a14:foregroundMark x1="17391" y1="12574" x2="33333" y2="12722"/>
                        <a14:foregroundMark x1="33333" y1="12722" x2="47101" y2="7692"/>
                        <a14:foregroundMark x1="47101" y1="7692" x2="44203" y2="5178"/>
                        <a14:foregroundMark x1="18841" y1="12870" x2="15580" y2="9911"/>
                        <a14:foregroundMark x1="15036" y1="9763" x2="15580" y2="9172"/>
                        <a14:foregroundMark x1="16667" y1="11538" x2="14674" y2="9320"/>
                        <a14:foregroundMark x1="15399" y1="9320" x2="11775" y2="11538"/>
                        <a14:foregroundMark x1="47826" y1="8432" x2="52717" y2="7840"/>
                        <a14:foregroundMark x1="44022" y1="9615" x2="46196" y2="9467"/>
                        <a14:foregroundMark x1="7246" y1="60207" x2="2536" y2="65385"/>
                        <a14:foregroundMark x1="17391" y1="41272" x2="32065" y2="37574"/>
                        <a14:foregroundMark x1="32065" y1="37574" x2="50725" y2="39645"/>
                        <a14:foregroundMark x1="50725" y1="39645" x2="58696" y2="42604"/>
                        <a14:foregroundMark x1="49638" y1="41272" x2="5616" y2="41124"/>
                        <a14:foregroundMark x1="66667" y1="41568" x2="81522" y2="43195"/>
                        <a14:foregroundMark x1="81522" y1="43195" x2="94928" y2="42012"/>
                        <a14:foregroundMark x1="94928" y1="42012" x2="95290" y2="41864"/>
                        <a14:foregroundMark x1="89312" y1="40828" x2="79529" y2="37870"/>
                        <a14:foregroundMark x1="87500" y1="38609" x2="74094" y2="37870"/>
                        <a14:foregroundMark x1="77717" y1="37278" x2="88043" y2="38462"/>
                        <a14:foregroundMark x1="88043" y1="38609" x2="81884" y2="36538"/>
                        <a14:foregroundMark x1="77174" y1="37574" x2="79710" y2="36834"/>
                        <a14:foregroundMark x1="78623" y1="37278" x2="78080" y2="36686"/>
                        <a14:foregroundMark x1="80254" y1="37130" x2="84058" y2="37574"/>
                        <a14:foregroundMark x1="28442" y1="79882" x2="14674" y2="81509"/>
                        <a14:foregroundMark x1="14674" y1="81509" x2="17029" y2="93047"/>
                        <a14:foregroundMark x1="17029" y1="93047" x2="31159" y2="92751"/>
                        <a14:foregroundMark x1="31159" y1="92751" x2="37500" y2="83284"/>
                        <a14:foregroundMark x1="55435" y1="50592" x2="58333" y2="53550"/>
                        <a14:foregroundMark x1="58333" y1="54586" x2="51449" y2="53698"/>
                        <a14:foregroundMark x1="31341" y1="46893" x2="41848" y2="39497"/>
                        <a14:foregroundMark x1="41848" y1="39497" x2="27899" y2="43935"/>
                        <a14:foregroundMark x1="27899" y1="43935" x2="37319" y2="34172"/>
                        <a14:foregroundMark x1="37319" y1="34172" x2="31522" y2="48521"/>
                        <a14:foregroundMark x1="31522" y1="48521" x2="36957" y2="34615"/>
                        <a14:foregroundMark x1="36957" y1="34615" x2="30616" y2="49112"/>
                        <a14:foregroundMark x1="30616" y1="49112" x2="32609" y2="38905"/>
                        <a14:foregroundMark x1="31703" y1="50148" x2="39312" y2="50296"/>
                        <a14:foregroundMark x1="76087" y1="55769" x2="71558" y2="60207"/>
                        <a14:foregroundMark x1="75725" y1="37722" x2="80797" y2="36982"/>
                        <a14:foregroundMark x1="75362" y1="37722" x2="81522" y2="36982"/>
                        <a14:foregroundMark x1="79710" y1="36538" x2="74819" y2="37130"/>
                        <a14:foregroundMark x1="80978" y1="36538" x2="75000" y2="37278"/>
                        <a14:foregroundMark x1="49457" y1="39497" x2="48370" y2="409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4887" y="55726"/>
            <a:ext cx="3314510" cy="405907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B2C3A6D-5406-9977-279B-B0A45376C107}"/>
              </a:ext>
            </a:extLst>
          </p:cNvPr>
          <p:cNvSpPr txBox="1"/>
          <p:nvPr/>
        </p:nvSpPr>
        <p:spPr>
          <a:xfrm>
            <a:off x="1249798" y="4193474"/>
            <a:ext cx="106692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902030302020204" pitchFamily="66" charset="0"/>
                <a:ea typeface="DFKai-SB"/>
                <a:cs typeface="Times New Roman" panose="02020603050405020304" pitchFamily="18" charset="0"/>
              </a:rPr>
              <a:t>What did the skunk do wrong?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902030302020204" pitchFamily="66" charset="0"/>
                <a:ea typeface="DFKai-SB"/>
                <a:cs typeface="Times New Roman" panose="02020603050405020304" pitchFamily="18" charset="0"/>
              </a:rPr>
              <a:t>What can the skunk say to get the doughnut?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83EEBD8-4448-B263-1071-FC5814F6D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20" b="94231" l="7475" r="95221">
                        <a14:foregroundMark x1="42157" y1="65089" x2="52083" y2="76923"/>
                        <a14:foregroundMark x1="52083" y1="76923" x2="60907" y2="80473"/>
                        <a14:foregroundMark x1="60907" y1="80473" x2="72059" y2="80325"/>
                        <a14:foregroundMark x1="72059" y1="80325" x2="82108" y2="84615"/>
                        <a14:foregroundMark x1="82108" y1="84615" x2="91422" y2="85207"/>
                        <a14:foregroundMark x1="91422" y1="85207" x2="77941" y2="77219"/>
                        <a14:foregroundMark x1="77941" y1="77219" x2="54167" y2="76183"/>
                        <a14:foregroundMark x1="54167" y1="76183" x2="46324" y2="69379"/>
                        <a14:foregroundMark x1="46324" y1="69379" x2="44240" y2="64201"/>
                        <a14:foregroundMark x1="91176" y1="83876" x2="95221" y2="78107"/>
                        <a14:foregroundMark x1="95221" y1="77959" x2="81863" y2="89201"/>
                        <a14:foregroundMark x1="81863" y1="89201" x2="64461" y2="90533"/>
                        <a14:foregroundMark x1="64461" y1="90533" x2="36029" y2="86834"/>
                        <a14:foregroundMark x1="36029" y1="86834" x2="31740" y2="92012"/>
                        <a14:foregroundMark x1="25490" y1="85651" x2="18382" y2="92899"/>
                        <a14:foregroundMark x1="18382" y1="92899" x2="25245" y2="92012"/>
                        <a14:foregroundMark x1="33211" y1="94231" x2="45833" y2="94231"/>
                        <a14:foregroundMark x1="45833" y1="94231" x2="66176" y2="90976"/>
                        <a14:foregroundMark x1="56373" y1="86095" x2="66422" y2="80325"/>
                        <a14:foregroundMark x1="66422" y1="80325" x2="56495" y2="79734"/>
                        <a14:foregroundMark x1="56495" y1="79734" x2="70098" y2="75592"/>
                        <a14:foregroundMark x1="70098" y1="75592" x2="75858" y2="76331"/>
                        <a14:foregroundMark x1="75858" y1="75444" x2="64583" y2="70710"/>
                        <a14:foregroundMark x1="46446" y1="76775" x2="35417" y2="74556"/>
                        <a14:foregroundMark x1="35417" y1="74556" x2="22059" y2="56509"/>
                        <a14:foregroundMark x1="22059" y1="56509" x2="21569" y2="44970"/>
                        <a14:foregroundMark x1="21569" y1="44970" x2="7475" y2="36391"/>
                        <a14:foregroundMark x1="29167" y1="82396" x2="56127" y2="88905"/>
                        <a14:foregroundMark x1="56127" y1="88905" x2="60417" y2="887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988480" y="1510364"/>
            <a:ext cx="3143817" cy="2604436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DB5D015-46AF-DACC-65AB-3C235DE92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14</a:t>
            </a:fld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FD391C-5D8F-12EA-3772-AF2F3A66C180}"/>
              </a:ext>
            </a:extLst>
          </p:cNvPr>
          <p:cNvSpPr txBox="1"/>
          <p:nvPr/>
        </p:nvSpPr>
        <p:spPr>
          <a:xfrm>
            <a:off x="-5254" y="6641627"/>
            <a:ext cx="61012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800" dirty="0">
                <a:solidFill>
                  <a:srgbClr val="333333"/>
                </a:solidFill>
              </a:rPr>
              <a:t>[</a:t>
            </a:r>
            <a:r>
              <a:rPr lang="es-US" sz="800" dirty="0" err="1">
                <a:solidFill>
                  <a:srgbClr val="333333"/>
                </a:solidFill>
              </a:rPr>
              <a:t>skunk</a:t>
            </a:r>
            <a:r>
              <a:rPr lang="es-US" sz="800" dirty="0">
                <a:solidFill>
                  <a:srgbClr val="333333"/>
                </a:solidFill>
              </a:rPr>
              <a:t>, panda] 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Antony, S. (2017). </a:t>
            </a:r>
            <a:r>
              <a:rPr lang="es-US" sz="800" b="0" i="1" dirty="0" err="1">
                <a:solidFill>
                  <a:srgbClr val="333333"/>
                </a:solidFill>
                <a:effectLst/>
              </a:rPr>
              <a:t>Please</a:t>
            </a:r>
            <a:r>
              <a:rPr lang="es-US" sz="800" b="0" i="1" dirty="0">
                <a:solidFill>
                  <a:srgbClr val="333333"/>
                </a:solidFill>
                <a:effectLst/>
              </a:rPr>
              <a:t>, Mr. Panda.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 New York,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Cartwheel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Books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03916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E11758-12B0-86E3-9171-D6F8349D29B7}"/>
              </a:ext>
            </a:extLst>
          </p:cNvPr>
          <p:cNvSpPr txBox="1"/>
          <p:nvPr/>
        </p:nvSpPr>
        <p:spPr>
          <a:xfrm>
            <a:off x="260348" y="920770"/>
            <a:ext cx="59293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902030302020204" pitchFamily="66" charset="0"/>
              </a:rPr>
              <a:t>What is the name of this animal?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E68EFC6-EF61-2CBC-6E6C-3BA8A7BFD596}"/>
              </a:ext>
            </a:extLst>
          </p:cNvPr>
          <p:cNvSpPr txBox="1"/>
          <p:nvPr/>
        </p:nvSpPr>
        <p:spPr>
          <a:xfrm>
            <a:off x="418003" y="2492842"/>
            <a:ext cx="4541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8D8E8A"/>
                </a:solidFill>
                <a:latin typeface="Comic Sans MS" panose="030F0902030302020204" pitchFamily="66" charset="0"/>
              </a:rPr>
              <a:t>It is an </a:t>
            </a:r>
            <a:r>
              <a:rPr lang="en-US" sz="4000" dirty="0" err="1">
                <a:solidFill>
                  <a:srgbClr val="8D8E8A"/>
                </a:solidFill>
                <a:latin typeface="Comic Sans MS" panose="030F0902030302020204" pitchFamily="66" charset="0"/>
              </a:rPr>
              <a:t>ost</a:t>
            </a:r>
            <a:r>
              <a:rPr lang="en-US" sz="4000" dirty="0">
                <a:solidFill>
                  <a:srgbClr val="8D8E8A"/>
                </a:solidFill>
                <a:latin typeface="Comic Sans MS" panose="030F0902030302020204" pitchFamily="66" charset="0"/>
              </a:rPr>
              <a:t>$$$$.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DEC7E70-1D5B-4E64-895A-EBA9DD3C9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25" b="99304" l="9896" r="89931">
                        <a14:foregroundMark x1="27604" y1="11421" x2="52604" y2="5014"/>
                        <a14:foregroundMark x1="48090" y1="2646" x2="57118" y2="2925"/>
                        <a14:foregroundMark x1="57118" y1="2925" x2="57292" y2="2925"/>
                        <a14:foregroundMark x1="27778" y1="8914" x2="23595" y2="8789"/>
                        <a14:foregroundMark x1="24559" y1="9326" x2="29861" y2="7103"/>
                        <a14:foregroundMark x1="17951" y1="23722" x2="19618" y2="26045"/>
                        <a14:foregroundMark x1="45486" y1="93175" x2="47049" y2="90390"/>
                        <a14:foregroundMark x1="47222" y1="98607" x2="52604" y2="99304"/>
                        <a14:foregroundMark x1="72743" y1="94568" x2="72743" y2="94568"/>
                        <a14:backgroundMark x1="21528" y1="9192" x2="16493" y2="16017"/>
                        <a14:backgroundMark x1="16493" y1="16017" x2="15625" y2="21866"/>
                        <a14:backgroundMark x1="22569" y1="8217" x2="20833" y2="9889"/>
                        <a14:backgroundMark x1="14063" y1="19220" x2="15451" y2="26184"/>
                        <a14:backgroundMark x1="15451" y1="26184" x2="16493" y2="222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3073" y="1517921"/>
            <a:ext cx="4116126" cy="513086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6B228F3-3705-EF42-8C43-4752019BB2B9}"/>
              </a:ext>
            </a:extLst>
          </p:cNvPr>
          <p:cNvSpPr txBox="1"/>
          <p:nvPr/>
        </p:nvSpPr>
        <p:spPr>
          <a:xfrm>
            <a:off x="2311120" y="2492842"/>
            <a:ext cx="2774731" cy="70788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8D8E8A"/>
                </a:solidFill>
                <a:latin typeface="Comic Sans MS" panose="030F0902030302020204" pitchFamily="66" charset="0"/>
              </a:rPr>
              <a:t>ostrich. 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89B1D30-EFCC-A361-748B-9C7DAE526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15</a:t>
            </a:fld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0D2CF67-44C9-0303-C589-35281B11962D}"/>
              </a:ext>
            </a:extLst>
          </p:cNvPr>
          <p:cNvSpPr txBox="1"/>
          <p:nvPr/>
        </p:nvSpPr>
        <p:spPr>
          <a:xfrm>
            <a:off x="-5254" y="6641627"/>
            <a:ext cx="61012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800" dirty="0">
                <a:solidFill>
                  <a:srgbClr val="333333"/>
                </a:solidFill>
              </a:rPr>
              <a:t>[</a:t>
            </a:r>
            <a:r>
              <a:rPr lang="es-US" sz="800" dirty="0" err="1">
                <a:solidFill>
                  <a:srgbClr val="333333"/>
                </a:solidFill>
              </a:rPr>
              <a:t>ostrich</a:t>
            </a:r>
            <a:r>
              <a:rPr lang="es-US" sz="800" dirty="0">
                <a:solidFill>
                  <a:srgbClr val="333333"/>
                </a:solidFill>
              </a:rPr>
              <a:t>] 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Antony, S. (2017). </a:t>
            </a:r>
            <a:r>
              <a:rPr lang="es-US" sz="800" b="0" i="1" dirty="0" err="1">
                <a:solidFill>
                  <a:srgbClr val="333333"/>
                </a:solidFill>
                <a:effectLst/>
              </a:rPr>
              <a:t>Please</a:t>
            </a:r>
            <a:r>
              <a:rPr lang="es-US" sz="800" b="0" i="1" dirty="0">
                <a:solidFill>
                  <a:srgbClr val="333333"/>
                </a:solidFill>
                <a:effectLst/>
              </a:rPr>
              <a:t>, Mr. Panda.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 New York,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Cartwheel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Books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777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ED8C03B-E2C0-FE59-8B65-2500400D4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8" b="92751" l="2174" r="95290">
                        <a14:foregroundMark x1="46739" y1="56953" x2="27174" y2="60799"/>
                        <a14:foregroundMark x1="27174" y1="60799" x2="24638" y2="86243"/>
                        <a14:foregroundMark x1="24638" y1="86243" x2="40761" y2="79438"/>
                        <a14:foregroundMark x1="40761" y1="79438" x2="60145" y2="77367"/>
                        <a14:foregroundMark x1="60145" y1="77367" x2="73188" y2="69527"/>
                        <a14:foregroundMark x1="60145" y1="64349" x2="61957" y2="51331"/>
                        <a14:foregroundMark x1="61957" y1="51331" x2="76812" y2="49408"/>
                        <a14:foregroundMark x1="76812" y1="49408" x2="87500" y2="41272"/>
                        <a14:foregroundMark x1="87500" y1="41272" x2="80978" y2="39201"/>
                        <a14:foregroundMark x1="74457" y1="44970" x2="33333" y2="45414"/>
                        <a14:foregroundMark x1="33333" y1="45414" x2="23007" y2="55917"/>
                        <a14:foregroundMark x1="23007" y1="55917" x2="7971" y2="47633"/>
                        <a14:foregroundMark x1="7971" y1="47633" x2="8514" y2="28550"/>
                        <a14:foregroundMark x1="42029" y1="8580" x2="32246" y2="10207"/>
                        <a14:foregroundMark x1="17391" y1="12574" x2="33333" y2="12722"/>
                        <a14:foregroundMark x1="33333" y1="12722" x2="47101" y2="7692"/>
                        <a14:foregroundMark x1="47101" y1="7692" x2="44203" y2="5178"/>
                        <a14:foregroundMark x1="18841" y1="12870" x2="15580" y2="9911"/>
                        <a14:foregroundMark x1="15036" y1="9763" x2="15580" y2="9172"/>
                        <a14:foregroundMark x1="16667" y1="11538" x2="14674" y2="9320"/>
                        <a14:foregroundMark x1="15399" y1="9320" x2="11775" y2="11538"/>
                        <a14:foregroundMark x1="47826" y1="8432" x2="52717" y2="7840"/>
                        <a14:foregroundMark x1="44022" y1="9615" x2="46196" y2="9467"/>
                        <a14:foregroundMark x1="7246" y1="60207" x2="2536" y2="65385"/>
                        <a14:foregroundMark x1="17391" y1="41272" x2="32065" y2="37574"/>
                        <a14:foregroundMark x1="32065" y1="37574" x2="50725" y2="39645"/>
                        <a14:foregroundMark x1="50725" y1="39645" x2="58696" y2="42604"/>
                        <a14:foregroundMark x1="49638" y1="41272" x2="5616" y2="41124"/>
                        <a14:foregroundMark x1="66667" y1="41568" x2="81522" y2="43195"/>
                        <a14:foregroundMark x1="81522" y1="43195" x2="94928" y2="42012"/>
                        <a14:foregroundMark x1="94928" y1="42012" x2="95290" y2="41864"/>
                        <a14:foregroundMark x1="89312" y1="40828" x2="79529" y2="37870"/>
                        <a14:foregroundMark x1="87500" y1="38609" x2="74094" y2="37870"/>
                        <a14:foregroundMark x1="77717" y1="37278" x2="88043" y2="38462"/>
                        <a14:foregroundMark x1="88043" y1="38609" x2="81884" y2="36538"/>
                        <a14:foregroundMark x1="77174" y1="37574" x2="79710" y2="36834"/>
                        <a14:foregroundMark x1="78623" y1="37278" x2="78080" y2="36686"/>
                        <a14:foregroundMark x1="80254" y1="37130" x2="84058" y2="37574"/>
                        <a14:foregroundMark x1="28442" y1="79882" x2="14674" y2="81509"/>
                        <a14:foregroundMark x1="14674" y1="81509" x2="17029" y2="93047"/>
                        <a14:foregroundMark x1="17029" y1="93047" x2="31159" y2="92751"/>
                        <a14:foregroundMark x1="31159" y1="92751" x2="37500" y2="83284"/>
                        <a14:foregroundMark x1="55435" y1="50592" x2="58333" y2="53550"/>
                        <a14:foregroundMark x1="58333" y1="54586" x2="51449" y2="53698"/>
                        <a14:foregroundMark x1="31341" y1="46893" x2="41848" y2="39497"/>
                        <a14:foregroundMark x1="41848" y1="39497" x2="27899" y2="43935"/>
                        <a14:foregroundMark x1="27899" y1="43935" x2="37319" y2="34172"/>
                        <a14:foregroundMark x1="37319" y1="34172" x2="31522" y2="48521"/>
                        <a14:foregroundMark x1="31522" y1="48521" x2="36957" y2="34615"/>
                        <a14:foregroundMark x1="36957" y1="34615" x2="30616" y2="49112"/>
                        <a14:foregroundMark x1="30616" y1="49112" x2="32609" y2="38905"/>
                        <a14:foregroundMark x1="31703" y1="50148" x2="39312" y2="50296"/>
                        <a14:foregroundMark x1="76087" y1="55769" x2="71558" y2="60207"/>
                        <a14:foregroundMark x1="75725" y1="37722" x2="80797" y2="36982"/>
                        <a14:foregroundMark x1="75362" y1="37722" x2="81522" y2="36982"/>
                        <a14:foregroundMark x1="79710" y1="36538" x2="74819" y2="37130"/>
                        <a14:foregroundMark x1="80978" y1="36538" x2="75000" y2="37278"/>
                        <a14:foregroundMark x1="49457" y1="39497" x2="48370" y2="409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8046" y="-49188"/>
            <a:ext cx="3314510" cy="405907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B2C3A6D-5406-9977-279B-B0A45376C107}"/>
              </a:ext>
            </a:extLst>
          </p:cNvPr>
          <p:cNvSpPr txBox="1"/>
          <p:nvPr/>
        </p:nvSpPr>
        <p:spPr>
          <a:xfrm>
            <a:off x="1795978" y="4009885"/>
            <a:ext cx="103960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kern="100" dirty="0">
                <a:effectLst/>
                <a:latin typeface="Comic Sans MS" panose="030F0902030302020204" pitchFamily="66" charset="0"/>
                <a:ea typeface="DFKai-SB"/>
                <a:cs typeface="Times New Roman" panose="02020603050405020304" pitchFamily="18" charset="0"/>
              </a:rPr>
              <a:t>Why was the ostrich’s answer not polite?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kern="100" dirty="0">
                <a:latin typeface="Comic Sans MS" panose="030F09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 you think Mr. Panda feels happy or sad? Why?</a:t>
            </a:r>
            <a:endParaRPr lang="es-US" sz="3600" kern="100" dirty="0"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kern="100" dirty="0">
                <a:effectLst/>
                <a:latin typeface="Comic Sans MS" panose="030F0902030302020204" pitchFamily="66" charset="0"/>
                <a:ea typeface="DFKai-SB"/>
                <a:cs typeface="Times New Roman" panose="02020603050405020304" pitchFamily="18" charset="0"/>
              </a:rPr>
              <a:t>What is a polite way to get the doughnut?</a:t>
            </a:r>
            <a:endParaRPr lang="es-US" sz="3600" kern="100" dirty="0"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9435A7C-BDBC-BAAD-3A41-FDE3725E05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25" b="99304" l="9896" r="89931">
                        <a14:foregroundMark x1="27604" y1="11421" x2="52604" y2="5014"/>
                        <a14:foregroundMark x1="48090" y1="2646" x2="57118" y2="2925"/>
                        <a14:foregroundMark x1="57118" y1="2925" x2="57292" y2="2925"/>
                        <a14:foregroundMark x1="27778" y1="8914" x2="23595" y2="8789"/>
                        <a14:foregroundMark x1="24559" y1="9326" x2="29861" y2="7103"/>
                        <a14:foregroundMark x1="17951" y1="23722" x2="19618" y2="26045"/>
                        <a14:foregroundMark x1="45486" y1="93175" x2="47049" y2="90390"/>
                        <a14:foregroundMark x1="47222" y1="98607" x2="52604" y2="99304"/>
                        <a14:foregroundMark x1="72743" y1="94568" x2="72743" y2="94568"/>
                        <a14:backgroundMark x1="21528" y1="9192" x2="16493" y2="16017"/>
                        <a14:backgroundMark x1="16493" y1="16017" x2="15625" y2="21866"/>
                        <a14:backgroundMark x1="22569" y1="8217" x2="20833" y2="9889"/>
                        <a14:backgroundMark x1="14063" y1="19220" x2="15451" y2="26184"/>
                        <a14:backgroundMark x1="15451" y1="26184" x2="16493" y2="222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31885" y="1444453"/>
            <a:ext cx="4116126" cy="5130865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D80CE5C-F6EC-FE6E-A8E3-BB4A3D541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16</a:t>
            </a:fld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8CD834D-48A0-CD08-83D7-50A6D8284B64}"/>
              </a:ext>
            </a:extLst>
          </p:cNvPr>
          <p:cNvSpPr txBox="1"/>
          <p:nvPr/>
        </p:nvSpPr>
        <p:spPr>
          <a:xfrm>
            <a:off x="8681502" y="-49188"/>
            <a:ext cx="61012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800" dirty="0">
                <a:solidFill>
                  <a:srgbClr val="333333"/>
                </a:solidFill>
              </a:rPr>
              <a:t>[</a:t>
            </a:r>
            <a:r>
              <a:rPr lang="es-US" sz="800" dirty="0" err="1">
                <a:solidFill>
                  <a:srgbClr val="333333"/>
                </a:solidFill>
              </a:rPr>
              <a:t>ostrich</a:t>
            </a:r>
            <a:r>
              <a:rPr lang="es-US" sz="800" dirty="0">
                <a:solidFill>
                  <a:srgbClr val="333333"/>
                </a:solidFill>
              </a:rPr>
              <a:t>, panda] 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Antony, S. (2017). </a:t>
            </a:r>
            <a:r>
              <a:rPr lang="es-US" sz="800" b="0" i="1" dirty="0" err="1">
                <a:solidFill>
                  <a:srgbClr val="333333"/>
                </a:solidFill>
                <a:effectLst/>
              </a:rPr>
              <a:t>Please</a:t>
            </a:r>
            <a:r>
              <a:rPr lang="es-US" sz="800" b="0" i="1" dirty="0">
                <a:solidFill>
                  <a:srgbClr val="333333"/>
                </a:solidFill>
                <a:effectLst/>
              </a:rPr>
              <a:t>, Mr. Panda.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 New York,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Cartwheel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Books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88675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E11758-12B0-86E3-9171-D6F8349D29B7}"/>
              </a:ext>
            </a:extLst>
          </p:cNvPr>
          <p:cNvSpPr txBox="1"/>
          <p:nvPr/>
        </p:nvSpPr>
        <p:spPr>
          <a:xfrm>
            <a:off x="8224837" y="3100090"/>
            <a:ext cx="34137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902030302020204" pitchFamily="66" charset="0"/>
              </a:rPr>
              <a:t>What is the name of this animal?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E68EFC6-EF61-2CBC-6E6C-3BA8A7BFD596}"/>
              </a:ext>
            </a:extLst>
          </p:cNvPr>
          <p:cNvSpPr txBox="1"/>
          <p:nvPr/>
        </p:nvSpPr>
        <p:spPr>
          <a:xfrm>
            <a:off x="7122795" y="5743150"/>
            <a:ext cx="5617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8D8E8A"/>
                </a:solidFill>
                <a:latin typeface="Comic Sans MS" panose="030F0902030302020204" pitchFamily="66" charset="0"/>
              </a:rPr>
              <a:t>It is a killer </a:t>
            </a:r>
            <a:r>
              <a:rPr lang="en-US" sz="4000" dirty="0" err="1">
                <a:solidFill>
                  <a:srgbClr val="8D8E8A"/>
                </a:solidFill>
                <a:latin typeface="Comic Sans MS" panose="030F0902030302020204" pitchFamily="66" charset="0"/>
              </a:rPr>
              <a:t>w_a_e</a:t>
            </a:r>
            <a:r>
              <a:rPr lang="en-US" sz="4000" dirty="0">
                <a:solidFill>
                  <a:srgbClr val="8D8E8A"/>
                </a:solidFill>
                <a:latin typeface="Comic Sans MS" panose="030F0902030302020204" pitchFamily="66" charset="0"/>
              </a:rPr>
              <a:t>. </a:t>
            </a:r>
            <a:endParaRPr lang="en-US" sz="4000" dirty="0">
              <a:latin typeface="Comic Sans MS" panose="030F09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6B228F3-3705-EF42-8C43-4752019BB2B9}"/>
              </a:ext>
            </a:extLst>
          </p:cNvPr>
          <p:cNvSpPr txBox="1"/>
          <p:nvPr/>
        </p:nvSpPr>
        <p:spPr>
          <a:xfrm>
            <a:off x="10491269" y="5743150"/>
            <a:ext cx="2774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8D8E8A"/>
                </a:solidFill>
                <a:latin typeface="Comic Sans MS" panose="030F0902030302020204" pitchFamily="66" charset="0"/>
              </a:rPr>
              <a:t>h  l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C6A94AC-ED30-4851-C9D7-B30A32F7A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32" b="99351" l="2338" r="99905">
                        <a14:foregroundMark x1="75668" y1="51946" x2="51908" y2="35992"/>
                        <a14:foregroundMark x1="51908" y1="35992" x2="40267" y2="39170"/>
                        <a14:foregroundMark x1="40267" y1="39170" x2="32586" y2="49870"/>
                        <a14:foregroundMark x1="32586" y1="49870" x2="48760" y2="71725"/>
                        <a14:foregroundMark x1="48760" y1="71725" x2="73950" y2="80091"/>
                        <a14:foregroundMark x1="73950" y1="80091" x2="84733" y2="57652"/>
                        <a14:foregroundMark x1="84733" y1="57652" x2="71708" y2="24903"/>
                        <a14:foregroundMark x1="71708" y1="24903" x2="50716" y2="23930"/>
                        <a14:foregroundMark x1="50716" y1="23930" x2="36164" y2="37678"/>
                        <a14:foregroundMark x1="36164" y1="37678" x2="30439" y2="52724"/>
                        <a14:foregroundMark x1="30439" y1="52724" x2="41985" y2="72827"/>
                        <a14:foregroundMark x1="41985" y1="72827" x2="76527" y2="74514"/>
                        <a14:foregroundMark x1="76527" y1="74514" x2="75000" y2="51556"/>
                        <a14:foregroundMark x1="75000" y1="51556" x2="52767" y2="37484"/>
                        <a14:foregroundMark x1="52767" y1="37484" x2="37023" y2="45071"/>
                        <a14:foregroundMark x1="37023" y1="45071" x2="31298" y2="53307"/>
                        <a14:foregroundMark x1="31298" y1="53307" x2="31870" y2="63294"/>
                        <a14:foregroundMark x1="31870" y1="63294" x2="54532" y2="76135"/>
                        <a14:foregroundMark x1="54532" y1="76135" x2="78578" y2="64527"/>
                        <a14:foregroundMark x1="78578" y1="64527" x2="73760" y2="31582"/>
                        <a14:foregroundMark x1="73760" y1="31582" x2="51813" y2="14721"/>
                        <a14:foregroundMark x1="51813" y1="14721" x2="34113" y2="27691"/>
                        <a14:foregroundMark x1="34113" y1="27691" x2="27815" y2="51362"/>
                        <a14:foregroundMark x1="27815" y1="51362" x2="32681" y2="64527"/>
                        <a14:foregroundMark x1="32681" y1="64527" x2="55773" y2="66732"/>
                        <a14:foregroundMark x1="55773" y1="66732" x2="75143" y2="53437"/>
                        <a14:foregroundMark x1="75143" y1="53437" x2="65840" y2="32231"/>
                        <a14:foregroundMark x1="65840" y1="32231" x2="41746" y2="24643"/>
                        <a14:foregroundMark x1="41746" y1="24643" x2="27910" y2="35149"/>
                        <a14:foregroundMark x1="27910" y1="35149" x2="22233" y2="53372"/>
                        <a14:foregroundMark x1="22233" y1="53372" x2="24857" y2="64916"/>
                        <a14:foregroundMark x1="24857" y1="64916" x2="33635" y2="68742"/>
                        <a14:foregroundMark x1="33635" y1="68742" x2="39790" y2="66926"/>
                        <a14:foregroundMark x1="11927" y1="50649" x2="5153" y2="46887"/>
                        <a14:foregroundMark x1="5153" y1="46887" x2="7061" y2="38132"/>
                        <a14:foregroundMark x1="7061" y1="38132" x2="8015" y2="37873"/>
                        <a14:foregroundMark x1="8588" y1="37289" x2="2576" y2="39754"/>
                        <a14:foregroundMark x1="2576" y1="39754" x2="2338" y2="45850"/>
                        <a14:foregroundMark x1="52147" y1="10636" x2="85830" y2="17250"/>
                        <a14:foregroundMark x1="85830" y1="17250" x2="99952" y2="27432"/>
                        <a14:foregroundMark x1="46040" y1="9598" x2="67414" y2="9339"/>
                        <a14:foregroundMark x1="67414" y1="9339" x2="76050" y2="10117"/>
                        <a14:foregroundMark x1="64265" y1="5318" x2="57777" y2="5577"/>
                        <a14:foregroundMark x1="57777" y1="5577" x2="69561" y2="3761"/>
                        <a14:foregroundMark x1="9160" y1="41569" x2="11212" y2="57328"/>
                        <a14:foregroundMark x1="11212" y1="57328" x2="25143" y2="77756"/>
                        <a14:foregroundMark x1="25143" y1="77756" x2="39599" y2="84241"/>
                        <a14:foregroundMark x1="5248" y1="49870" x2="14647" y2="75227"/>
                        <a14:foregroundMark x1="14647" y1="75227" x2="22710" y2="84112"/>
                        <a14:foregroundMark x1="22710" y1="84112" x2="37309" y2="89818"/>
                        <a14:foregroundMark x1="37309" y1="89818" x2="37405" y2="89818"/>
                        <a14:foregroundMark x1="39981" y1="83658" x2="42653" y2="93709"/>
                        <a14:foregroundMark x1="42653" y1="93709" x2="59781" y2="97730"/>
                        <a14:foregroundMark x1="59781" y1="97730" x2="67366" y2="97341"/>
                        <a14:foregroundMark x1="67366" y1="97341" x2="74714" y2="99351"/>
                        <a14:foregroundMark x1="74714" y1="99351" x2="82729" y2="97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0964" y="1427274"/>
            <a:ext cx="7772400" cy="571805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59CDDE8-D406-00FE-2878-F6366AB41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-68681"/>
            <a:ext cx="3810000" cy="229870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FA623A7-45C4-F875-571E-F394A763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17</a:t>
            </a:fld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EB98E66-CE0D-B77B-475D-A33156AF2B78}"/>
              </a:ext>
            </a:extLst>
          </p:cNvPr>
          <p:cNvSpPr txBox="1"/>
          <p:nvPr/>
        </p:nvSpPr>
        <p:spPr>
          <a:xfrm>
            <a:off x="-5254" y="0"/>
            <a:ext cx="61012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800" dirty="0">
                <a:solidFill>
                  <a:srgbClr val="333333"/>
                </a:solidFill>
              </a:rPr>
              <a:t>[panda, </a:t>
            </a:r>
            <a:r>
              <a:rPr lang="es-US" sz="800" dirty="0" err="1">
                <a:solidFill>
                  <a:srgbClr val="333333"/>
                </a:solidFill>
              </a:rPr>
              <a:t>killer</a:t>
            </a:r>
            <a:r>
              <a:rPr lang="es-US" sz="800" dirty="0">
                <a:solidFill>
                  <a:srgbClr val="333333"/>
                </a:solidFill>
              </a:rPr>
              <a:t> </a:t>
            </a:r>
            <a:r>
              <a:rPr lang="es-US" sz="800" dirty="0" err="1">
                <a:solidFill>
                  <a:srgbClr val="333333"/>
                </a:solidFill>
              </a:rPr>
              <a:t>whale</a:t>
            </a:r>
            <a:r>
              <a:rPr lang="es-US" sz="800" dirty="0">
                <a:solidFill>
                  <a:srgbClr val="333333"/>
                </a:solidFill>
              </a:rPr>
              <a:t>] 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Antony, S. (2017). </a:t>
            </a:r>
            <a:r>
              <a:rPr lang="es-US" sz="800" b="0" i="1" dirty="0" err="1">
                <a:solidFill>
                  <a:srgbClr val="333333"/>
                </a:solidFill>
                <a:effectLst/>
              </a:rPr>
              <a:t>Please</a:t>
            </a:r>
            <a:r>
              <a:rPr lang="es-US" sz="800" b="0" i="1" dirty="0">
                <a:solidFill>
                  <a:srgbClr val="333333"/>
                </a:solidFill>
                <a:effectLst/>
              </a:rPr>
              <a:t>, Mr. Panda.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 New York,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Cartwheel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Books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2042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B10B539F-E53C-BA3B-373E-3E9F893AB05D}"/>
              </a:ext>
            </a:extLst>
          </p:cNvPr>
          <p:cNvSpPr txBox="1"/>
          <p:nvPr/>
        </p:nvSpPr>
        <p:spPr>
          <a:xfrm>
            <a:off x="3703415" y="4220089"/>
            <a:ext cx="61221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902030302020204" pitchFamily="66" charset="0"/>
                <a:ea typeface="DFKai-SB"/>
                <a:cs typeface="Times New Roman" panose="02020603050405020304" pitchFamily="18" charset="0"/>
              </a:rPr>
              <a:t>Do you think Mr. Panda is going to give the killer whale the doughnut?  </a:t>
            </a:r>
            <a:endParaRPr kumimoji="0" lang="es-US" sz="4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24A09CA-C904-7022-F9B1-84819A359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9444" l="4711" r="90578">
                        <a14:foregroundMark x1="35258" y1="23056" x2="36474" y2="19167"/>
                        <a14:foregroundMark x1="34195" y1="24722" x2="36322" y2="20000"/>
                        <a14:foregroundMark x1="45137" y1="11389" x2="54863" y2="6667"/>
                        <a14:foregroundMark x1="67933" y1="73333" x2="70365" y2="55278"/>
                        <a14:foregroundMark x1="75228" y1="54722" x2="70669" y2="54722"/>
                        <a14:foregroundMark x1="73404" y1="55278" x2="70517" y2="54167"/>
                        <a14:foregroundMark x1="71277" y1="56667" x2="78267" y2="53611"/>
                        <a14:foregroundMark x1="73708" y1="55278" x2="75684" y2="55278"/>
                        <a14:foregroundMark x1="72644" y1="55000" x2="74164" y2="54444"/>
                        <a14:foregroundMark x1="88146" y1="58333" x2="90729" y2="56944"/>
                        <a14:foregroundMark x1="28723" y1="98333" x2="56079" y2="94444"/>
                        <a14:foregroundMark x1="56079" y1="94444" x2="63982" y2="94722"/>
                        <a14:foregroundMark x1="6079" y1="55833" x2="9574" y2="65833"/>
                        <a14:foregroundMark x1="5319" y1="54722" x2="5927" y2="58056"/>
                        <a14:foregroundMark x1="5471" y1="55278" x2="6231" y2="53889"/>
                        <a14:foregroundMark x1="6231" y1="60000" x2="9119" y2="73889"/>
                        <a14:foregroundMark x1="9574" y1="76389" x2="9574" y2="76389"/>
                        <a14:foregroundMark x1="8967" y1="75000" x2="13982" y2="95278"/>
                        <a14:foregroundMark x1="13982" y1="95278" x2="16261" y2="99722"/>
                        <a14:foregroundMark x1="33739" y1="48611" x2="46049" y2="46389"/>
                        <a14:foregroundMark x1="46049" y1="46389" x2="49240" y2="24167"/>
                        <a14:foregroundMark x1="49240" y1="24167" x2="45897" y2="47778"/>
                        <a14:foregroundMark x1="45897" y1="47778" x2="55015" y2="40000"/>
                        <a14:foregroundMark x1="42705" y1="35833" x2="44377" y2="64444"/>
                        <a14:foregroundMark x1="44377" y1="64444" x2="45593" y2="43333"/>
                        <a14:foregroundMark x1="45593" y1="43333" x2="33283" y2="64722"/>
                        <a14:foregroundMark x1="33283" y1="64722" x2="37994" y2="41111"/>
                        <a14:foregroundMark x1="37994" y1="41111" x2="38602" y2="63889"/>
                        <a14:foregroundMark x1="38602" y1="63889" x2="42249" y2="67500"/>
                        <a14:foregroundMark x1="32067" y1="46944" x2="33891" y2="37778"/>
                        <a14:foregroundMark x1="34043" y1="37778" x2="31611" y2="44722"/>
                        <a14:foregroundMark x1="31763" y1="42500" x2="32827" y2="36111"/>
                        <a14:foregroundMark x1="32675" y1="36944" x2="31307" y2="47500"/>
                        <a14:foregroundMark x1="31459" y1="47500" x2="34195" y2="28056"/>
                        <a14:foregroundMark x1="30851" y1="43611" x2="32067" y2="36944"/>
                        <a14:foregroundMark x1="48176" y1="47222" x2="68085" y2="63333"/>
                        <a14:foregroundMark x1="68085" y1="63333" x2="61702" y2="44167"/>
                        <a14:foregroundMark x1="61702" y1="44167" x2="68237" y2="54722"/>
                        <a14:foregroundMark x1="66869" y1="50833" x2="58967" y2="35833"/>
                        <a14:foregroundMark x1="56991" y1="33611" x2="52280" y2="38889"/>
                        <a14:foregroundMark x1="51520" y1="38333" x2="59119" y2="37500"/>
                        <a14:foregroundMark x1="51824" y1="36944" x2="52128" y2="35833"/>
                        <a14:foregroundMark x1="50608" y1="35556" x2="62158" y2="31111"/>
                        <a14:foregroundMark x1="62158" y1="31111" x2="66261" y2="25833"/>
                        <a14:foregroundMark x1="66261" y1="25556" x2="66109" y2="23333"/>
                        <a14:foregroundMark x1="67325" y1="23611" x2="66565" y2="23333"/>
                        <a14:foregroundMark x1="66717" y1="23056" x2="66261" y2="28056"/>
                        <a14:foregroundMark x1="67021" y1="23889" x2="67781" y2="24167"/>
                        <a14:foregroundMark x1="68085" y1="23889" x2="68389" y2="25278"/>
                        <a14:foregroundMark x1="37690" y1="18611" x2="40274" y2="17500"/>
                        <a14:foregroundMark x1="38906" y1="16389" x2="36930" y2="15556"/>
                        <a14:foregroundMark x1="37386" y1="16389" x2="38602" y2="14167"/>
                        <a14:foregroundMark x1="38602" y1="13889" x2="37994" y2="17500"/>
                        <a14:foregroundMark x1="37386" y1="13611" x2="36322" y2="15833"/>
                        <a14:foregroundMark x1="36170" y1="15556" x2="36018" y2="14444"/>
                        <a14:foregroundMark x1="65502" y1="51667" x2="69453" y2="50000"/>
                        <a14:foregroundMark x1="63222" y1="42222" x2="68389" y2="53611"/>
                        <a14:foregroundMark x1="64894" y1="44444" x2="65198" y2="43056"/>
                        <a14:foregroundMark x1="42401" y1="39722" x2="54255" y2="45833"/>
                        <a14:foregroundMark x1="54255" y1="45833" x2="54711" y2="46944"/>
                        <a14:foregroundMark x1="64894" y1="49167" x2="64286" y2="41667"/>
                        <a14:foregroundMark x1="5319" y1="54444" x2="9574" y2="54444"/>
                        <a14:foregroundMark x1="4711" y1="53889" x2="9726" y2="54167"/>
                        <a14:foregroundMark x1="5319" y1="33056" x2="5319" y2="330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5601" y="1934089"/>
            <a:ext cx="4178300" cy="228600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2691E20-6CD9-867E-A61A-79CA4891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18</a:t>
            </a:fld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9EB66B3-82F4-8C35-4CFC-2C754BA1C75B}"/>
              </a:ext>
            </a:extLst>
          </p:cNvPr>
          <p:cNvSpPr txBox="1"/>
          <p:nvPr/>
        </p:nvSpPr>
        <p:spPr>
          <a:xfrm>
            <a:off x="-5254" y="6641627"/>
            <a:ext cx="61012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800" dirty="0">
                <a:solidFill>
                  <a:srgbClr val="333333"/>
                </a:solidFill>
              </a:rPr>
              <a:t>[panda] 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Antony, S. (2017). </a:t>
            </a:r>
            <a:r>
              <a:rPr lang="es-US" sz="800" b="0" i="1" dirty="0" err="1">
                <a:solidFill>
                  <a:srgbClr val="333333"/>
                </a:solidFill>
                <a:effectLst/>
              </a:rPr>
              <a:t>Please</a:t>
            </a:r>
            <a:r>
              <a:rPr lang="es-US" sz="800" b="0" i="1" dirty="0">
                <a:solidFill>
                  <a:srgbClr val="333333"/>
                </a:solidFill>
                <a:effectLst/>
              </a:rPr>
              <a:t>, Mr. Panda.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 New York,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Cartwheel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Books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9957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ED8C03B-E2C0-FE59-8B65-2500400D4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8" b="92751" l="2174" r="95290">
                        <a14:foregroundMark x1="46739" y1="56953" x2="27174" y2="60799"/>
                        <a14:foregroundMark x1="27174" y1="60799" x2="24638" y2="86243"/>
                        <a14:foregroundMark x1="24638" y1="86243" x2="40761" y2="79438"/>
                        <a14:foregroundMark x1="40761" y1="79438" x2="60145" y2="77367"/>
                        <a14:foregroundMark x1="60145" y1="77367" x2="73188" y2="69527"/>
                        <a14:foregroundMark x1="60145" y1="64349" x2="61957" y2="51331"/>
                        <a14:foregroundMark x1="61957" y1="51331" x2="76812" y2="49408"/>
                        <a14:foregroundMark x1="76812" y1="49408" x2="87500" y2="41272"/>
                        <a14:foregroundMark x1="87500" y1="41272" x2="80978" y2="39201"/>
                        <a14:foregroundMark x1="74457" y1="44970" x2="33333" y2="45414"/>
                        <a14:foregroundMark x1="33333" y1="45414" x2="23007" y2="55917"/>
                        <a14:foregroundMark x1="23007" y1="55917" x2="7971" y2="47633"/>
                        <a14:foregroundMark x1="7971" y1="47633" x2="8514" y2="28550"/>
                        <a14:foregroundMark x1="42029" y1="8580" x2="32246" y2="10207"/>
                        <a14:foregroundMark x1="17391" y1="12574" x2="33333" y2="12722"/>
                        <a14:foregroundMark x1="33333" y1="12722" x2="47101" y2="7692"/>
                        <a14:foregroundMark x1="47101" y1="7692" x2="44203" y2="5178"/>
                        <a14:foregroundMark x1="18841" y1="12870" x2="15580" y2="9911"/>
                        <a14:foregroundMark x1="15036" y1="9763" x2="15580" y2="9172"/>
                        <a14:foregroundMark x1="16667" y1="11538" x2="14674" y2="9320"/>
                        <a14:foregroundMark x1="15399" y1="9320" x2="11775" y2="11538"/>
                        <a14:foregroundMark x1="47826" y1="8432" x2="52717" y2="7840"/>
                        <a14:foregroundMark x1="44022" y1="9615" x2="46196" y2="9467"/>
                        <a14:foregroundMark x1="7246" y1="60207" x2="2536" y2="65385"/>
                        <a14:foregroundMark x1="17391" y1="41272" x2="32065" y2="37574"/>
                        <a14:foregroundMark x1="32065" y1="37574" x2="50725" y2="39645"/>
                        <a14:foregroundMark x1="50725" y1="39645" x2="58696" y2="42604"/>
                        <a14:foregroundMark x1="49638" y1="41272" x2="5616" y2="41124"/>
                        <a14:foregroundMark x1="66667" y1="41568" x2="81522" y2="43195"/>
                        <a14:foregroundMark x1="81522" y1="43195" x2="94928" y2="42012"/>
                        <a14:foregroundMark x1="94928" y1="42012" x2="95290" y2="41864"/>
                        <a14:foregroundMark x1="89312" y1="40828" x2="79529" y2="37870"/>
                        <a14:foregroundMark x1="87500" y1="38609" x2="74094" y2="37870"/>
                        <a14:foregroundMark x1="77717" y1="37278" x2="88043" y2="38462"/>
                        <a14:foregroundMark x1="88043" y1="38609" x2="81884" y2="36538"/>
                        <a14:foregroundMark x1="77174" y1="37574" x2="79710" y2="36834"/>
                        <a14:foregroundMark x1="78623" y1="37278" x2="78080" y2="36686"/>
                        <a14:foregroundMark x1="80254" y1="37130" x2="84058" y2="37574"/>
                        <a14:foregroundMark x1="28442" y1="79882" x2="14674" y2="81509"/>
                        <a14:foregroundMark x1="14674" y1="81509" x2="17029" y2="93047"/>
                        <a14:foregroundMark x1="17029" y1="93047" x2="31159" y2="92751"/>
                        <a14:foregroundMark x1="31159" y1="92751" x2="37500" y2="83284"/>
                        <a14:foregroundMark x1="55435" y1="50592" x2="58333" y2="53550"/>
                        <a14:foregroundMark x1="58333" y1="54586" x2="51449" y2="53698"/>
                        <a14:foregroundMark x1="31341" y1="46893" x2="41848" y2="39497"/>
                        <a14:foregroundMark x1="41848" y1="39497" x2="27899" y2="43935"/>
                        <a14:foregroundMark x1="27899" y1="43935" x2="37319" y2="34172"/>
                        <a14:foregroundMark x1="37319" y1="34172" x2="31522" y2="48521"/>
                        <a14:foregroundMark x1="31522" y1="48521" x2="36957" y2="34615"/>
                        <a14:foregroundMark x1="36957" y1="34615" x2="30616" y2="49112"/>
                        <a14:foregroundMark x1="30616" y1="49112" x2="32609" y2="38905"/>
                        <a14:foregroundMark x1="31703" y1="50148" x2="39312" y2="50296"/>
                        <a14:foregroundMark x1="76087" y1="55769" x2="71558" y2="60207"/>
                        <a14:foregroundMark x1="75725" y1="37722" x2="80797" y2="36982"/>
                        <a14:foregroundMark x1="75362" y1="37722" x2="81522" y2="36982"/>
                        <a14:foregroundMark x1="79710" y1="36538" x2="74819" y2="37130"/>
                        <a14:foregroundMark x1="80978" y1="36538" x2="75000" y2="37278"/>
                        <a14:foregroundMark x1="49457" y1="39497" x2="48370" y2="409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4955" y="-119365"/>
            <a:ext cx="1995013" cy="244316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B2C3A6D-5406-9977-279B-B0A45376C107}"/>
              </a:ext>
            </a:extLst>
          </p:cNvPr>
          <p:cNvSpPr txBox="1"/>
          <p:nvPr/>
        </p:nvSpPr>
        <p:spPr>
          <a:xfrm>
            <a:off x="0" y="4485559"/>
            <a:ext cx="114786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902030302020204" pitchFamily="66" charset="0"/>
                <a:ea typeface="DFKai-SB"/>
                <a:cs typeface="Times New Roman" panose="02020603050405020304" pitchFamily="18" charset="0"/>
              </a:rPr>
              <a:t>What did the killer whale do wrong?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kern="100" dirty="0">
                <a:solidFill>
                  <a:prstClr val="black"/>
                </a:solidFill>
                <a:latin typeface="Comic Sans MS" panose="030F0902030302020204" pitchFamily="66" charset="0"/>
                <a:ea typeface="DFKai-SB"/>
                <a:cs typeface="Times New Roman" panose="02020603050405020304" pitchFamily="18" charset="0"/>
              </a:rPr>
              <a:t>How many doughnuts does the killer whale want?</a:t>
            </a:r>
            <a:endParaRPr kumimoji="0" lang="en-US" sz="3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902030302020204" pitchFamily="66" charset="0"/>
              <a:ea typeface="DFKai-SB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902030302020204" pitchFamily="66" charset="0"/>
                <a:ea typeface="DFKai-SB"/>
                <a:cs typeface="Times New Roman" panose="02020603050405020304" pitchFamily="18" charset="0"/>
              </a:rPr>
              <a:t>What is a better way to ask for the doughnut?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06AE112-F253-A78C-8B79-CFFB9D8E7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32" b="99351" l="2338" r="99905">
                        <a14:foregroundMark x1="75668" y1="51946" x2="51908" y2="35992"/>
                        <a14:foregroundMark x1="51908" y1="35992" x2="40267" y2="39170"/>
                        <a14:foregroundMark x1="40267" y1="39170" x2="32586" y2="49870"/>
                        <a14:foregroundMark x1="32586" y1="49870" x2="48760" y2="71725"/>
                        <a14:foregroundMark x1="48760" y1="71725" x2="73950" y2="80091"/>
                        <a14:foregroundMark x1="73950" y1="80091" x2="84733" y2="57652"/>
                        <a14:foregroundMark x1="84733" y1="57652" x2="71708" y2="24903"/>
                        <a14:foregroundMark x1="71708" y1="24903" x2="50716" y2="23930"/>
                        <a14:foregroundMark x1="50716" y1="23930" x2="36164" y2="37678"/>
                        <a14:foregroundMark x1="36164" y1="37678" x2="30439" y2="52724"/>
                        <a14:foregroundMark x1="30439" y1="52724" x2="41985" y2="72827"/>
                        <a14:foregroundMark x1="41985" y1="72827" x2="76527" y2="74514"/>
                        <a14:foregroundMark x1="76527" y1="74514" x2="75000" y2="51556"/>
                        <a14:foregroundMark x1="75000" y1="51556" x2="52767" y2="37484"/>
                        <a14:foregroundMark x1="52767" y1="37484" x2="37023" y2="45071"/>
                        <a14:foregroundMark x1="37023" y1="45071" x2="31298" y2="53307"/>
                        <a14:foregroundMark x1="31298" y1="53307" x2="31870" y2="63294"/>
                        <a14:foregroundMark x1="31870" y1="63294" x2="54532" y2="76135"/>
                        <a14:foregroundMark x1="54532" y1="76135" x2="78578" y2="64527"/>
                        <a14:foregroundMark x1="78578" y1="64527" x2="73760" y2="31582"/>
                        <a14:foregroundMark x1="73760" y1="31582" x2="51813" y2="14721"/>
                        <a14:foregroundMark x1="51813" y1="14721" x2="34113" y2="27691"/>
                        <a14:foregroundMark x1="34113" y1="27691" x2="27815" y2="51362"/>
                        <a14:foregroundMark x1="27815" y1="51362" x2="32681" y2="64527"/>
                        <a14:foregroundMark x1="32681" y1="64527" x2="55773" y2="66732"/>
                        <a14:foregroundMark x1="55773" y1="66732" x2="75143" y2="53437"/>
                        <a14:foregroundMark x1="75143" y1="53437" x2="65840" y2="32231"/>
                        <a14:foregroundMark x1="65840" y1="32231" x2="41746" y2="24643"/>
                        <a14:foregroundMark x1="41746" y1="24643" x2="27910" y2="35149"/>
                        <a14:foregroundMark x1="27910" y1="35149" x2="22233" y2="53372"/>
                        <a14:foregroundMark x1="22233" y1="53372" x2="24857" y2="64916"/>
                        <a14:foregroundMark x1="24857" y1="64916" x2="33635" y2="68742"/>
                        <a14:foregroundMark x1="33635" y1="68742" x2="39790" y2="66926"/>
                        <a14:foregroundMark x1="11927" y1="50649" x2="5153" y2="46887"/>
                        <a14:foregroundMark x1="5153" y1="46887" x2="7061" y2="38132"/>
                        <a14:foregroundMark x1="7061" y1="38132" x2="8015" y2="37873"/>
                        <a14:foregroundMark x1="8588" y1="37289" x2="2576" y2="39754"/>
                        <a14:foregroundMark x1="2576" y1="39754" x2="2338" y2="45850"/>
                        <a14:foregroundMark x1="52147" y1="10636" x2="85830" y2="17250"/>
                        <a14:foregroundMark x1="85830" y1="17250" x2="99952" y2="27432"/>
                        <a14:foregroundMark x1="46040" y1="9598" x2="67414" y2="9339"/>
                        <a14:foregroundMark x1="67414" y1="9339" x2="76050" y2="10117"/>
                        <a14:foregroundMark x1="64265" y1="5318" x2="57777" y2="5577"/>
                        <a14:foregroundMark x1="57777" y1="5577" x2="69561" y2="3761"/>
                        <a14:foregroundMark x1="9160" y1="41569" x2="11212" y2="57328"/>
                        <a14:foregroundMark x1="11212" y1="57328" x2="25143" y2="77756"/>
                        <a14:foregroundMark x1="25143" y1="77756" x2="39599" y2="84241"/>
                        <a14:foregroundMark x1="5248" y1="49870" x2="14647" y2="75227"/>
                        <a14:foregroundMark x1="14647" y1="75227" x2="22710" y2="84112"/>
                        <a14:foregroundMark x1="22710" y1="84112" x2="37309" y2="89818"/>
                        <a14:foregroundMark x1="37309" y1="89818" x2="37405" y2="89818"/>
                        <a14:foregroundMark x1="39981" y1="83658" x2="42653" y2="93709"/>
                        <a14:foregroundMark x1="42653" y1="93709" x2="59781" y2="97730"/>
                        <a14:foregroundMark x1="59781" y1="97730" x2="67366" y2="97341"/>
                        <a14:foregroundMark x1="67366" y1="97341" x2="74714" y2="99351"/>
                        <a14:foregroundMark x1="74714" y1="99351" x2="82729" y2="97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1472979"/>
            <a:ext cx="4094921" cy="301258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BD1577C-301C-984B-B4C0-15DDC57EC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19</a:t>
            </a:fld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33AF256-C996-555E-EEAC-4B6EC9C194E7}"/>
              </a:ext>
            </a:extLst>
          </p:cNvPr>
          <p:cNvSpPr txBox="1"/>
          <p:nvPr/>
        </p:nvSpPr>
        <p:spPr>
          <a:xfrm>
            <a:off x="-5254" y="6641627"/>
            <a:ext cx="61012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800" dirty="0">
                <a:solidFill>
                  <a:srgbClr val="333333"/>
                </a:solidFill>
              </a:rPr>
              <a:t>[panda, </a:t>
            </a:r>
            <a:r>
              <a:rPr lang="es-US" sz="800" dirty="0" err="1">
                <a:solidFill>
                  <a:srgbClr val="333333"/>
                </a:solidFill>
              </a:rPr>
              <a:t>killer</a:t>
            </a:r>
            <a:r>
              <a:rPr lang="es-US" sz="800" dirty="0">
                <a:solidFill>
                  <a:srgbClr val="333333"/>
                </a:solidFill>
              </a:rPr>
              <a:t> </a:t>
            </a:r>
            <a:r>
              <a:rPr lang="es-US" sz="800" dirty="0" err="1">
                <a:solidFill>
                  <a:srgbClr val="333333"/>
                </a:solidFill>
              </a:rPr>
              <a:t>whale</a:t>
            </a:r>
            <a:r>
              <a:rPr lang="es-US" sz="800" dirty="0">
                <a:solidFill>
                  <a:srgbClr val="333333"/>
                </a:solidFill>
              </a:rPr>
              <a:t>] 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Antony, S. (2017). </a:t>
            </a:r>
            <a:r>
              <a:rPr lang="es-US" sz="800" b="0" i="1" dirty="0" err="1">
                <a:solidFill>
                  <a:srgbClr val="333333"/>
                </a:solidFill>
                <a:effectLst/>
              </a:rPr>
              <a:t>Please</a:t>
            </a:r>
            <a:r>
              <a:rPr lang="es-US" sz="800" b="0" i="1" dirty="0">
                <a:solidFill>
                  <a:srgbClr val="333333"/>
                </a:solidFill>
                <a:effectLst/>
              </a:rPr>
              <a:t>, Mr. Panda.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 New York,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Cartwheel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Books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7278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7AFEDEF-EAFD-4459-82F0-1067566EC227}"/>
              </a:ext>
            </a:extLst>
          </p:cNvPr>
          <p:cNvSpPr/>
          <p:nvPr/>
        </p:nvSpPr>
        <p:spPr>
          <a:xfrm>
            <a:off x="8294962" y="1032250"/>
            <a:ext cx="3394552" cy="10977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BCE46D2-95D3-4726-8AF9-512C17E19750}"/>
              </a:ext>
            </a:extLst>
          </p:cNvPr>
          <p:cNvSpPr/>
          <p:nvPr/>
        </p:nvSpPr>
        <p:spPr>
          <a:xfrm>
            <a:off x="9114925" y="259533"/>
            <a:ext cx="1754626" cy="234597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29" name="Imagen 43">
            <a:extLst>
              <a:ext uri="{FF2B5EF4-FFF2-40B4-BE49-F238E27FC236}">
                <a16:creationId xmlns:a16="http://schemas.microsoft.com/office/drawing/2014/main" id="{43721DE8-E963-468B-9ED9-B3C0C1AAD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25" b="99304" l="9896" r="89931">
                        <a14:foregroundMark x1="27604" y1="11421" x2="52604" y2="5014"/>
                        <a14:foregroundMark x1="48090" y1="2646" x2="57118" y2="2925"/>
                        <a14:foregroundMark x1="57118" y1="2925" x2="57292" y2="2925"/>
                        <a14:foregroundMark x1="27778" y1="8914" x2="23595" y2="8789"/>
                        <a14:foregroundMark x1="24559" y1="9326" x2="29861" y2="7103"/>
                        <a14:foregroundMark x1="17951" y1="23722" x2="19618" y2="26045"/>
                        <a14:foregroundMark x1="45486" y1="93175" x2="47049" y2="90390"/>
                        <a14:foregroundMark x1="47222" y1="98607" x2="52604" y2="99304"/>
                        <a14:foregroundMark x1="72743" y1="94568" x2="72743" y2="94568"/>
                        <a14:backgroundMark x1="21528" y1="9192" x2="16493" y2="16017"/>
                        <a14:backgroundMark x1="16493" y1="16017" x2="15625" y2="21866"/>
                        <a14:backgroundMark x1="22569" y1="8217" x2="20833" y2="9889"/>
                        <a14:backgroundMark x1="14063" y1="19220" x2="15451" y2="26184"/>
                        <a14:backgroundMark x1="15451" y1="26184" x2="16493" y2="222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29187" y="472691"/>
            <a:ext cx="1540364" cy="191965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865A12E-13D3-44D9-BF58-5040F1297F37}"/>
              </a:ext>
            </a:extLst>
          </p:cNvPr>
          <p:cNvSpPr/>
          <p:nvPr/>
        </p:nvSpPr>
        <p:spPr>
          <a:xfrm>
            <a:off x="4213122" y="1043677"/>
            <a:ext cx="3394552" cy="10977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571391B-51B6-431A-A03F-AA8708E2E60A}"/>
              </a:ext>
            </a:extLst>
          </p:cNvPr>
          <p:cNvSpPr/>
          <p:nvPr/>
        </p:nvSpPr>
        <p:spPr>
          <a:xfrm>
            <a:off x="5043236" y="271418"/>
            <a:ext cx="1754626" cy="234597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32" name="Imagen 39">
            <a:extLst>
              <a:ext uri="{FF2B5EF4-FFF2-40B4-BE49-F238E27FC236}">
                <a16:creationId xmlns:a16="http://schemas.microsoft.com/office/drawing/2014/main" id="{1E69BFE7-C7AE-4056-8DC3-027E4E0BC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69" b="92308" l="1462" r="89474">
                        <a14:foregroundMark x1="53216" y1="16484" x2="37427" y2="36264"/>
                        <a14:foregroundMark x1="37427" y1="36264" x2="31579" y2="58791"/>
                        <a14:foregroundMark x1="31579" y1="58791" x2="14620" y2="72253"/>
                        <a14:foregroundMark x1="14620" y1="72253" x2="1754" y2="74176"/>
                        <a14:foregroundMark x1="70468" y1="11264" x2="44444" y2="18681"/>
                        <a14:foregroundMark x1="44444" y1="18681" x2="35088" y2="34890"/>
                        <a14:foregroundMark x1="35965" y1="31593" x2="53509" y2="14835"/>
                        <a14:foregroundMark x1="53509" y1="14835" x2="75731" y2="11264"/>
                        <a14:foregroundMark x1="75731" y1="11264" x2="50000" y2="18681"/>
                        <a14:foregroundMark x1="50000" y1="18681" x2="46784" y2="22802"/>
                        <a14:foregroundMark x1="43275" y1="20879" x2="63158" y2="8242"/>
                        <a14:foregroundMark x1="63158" y1="8242" x2="74269" y2="10714"/>
                        <a14:foregroundMark x1="67836" y1="9615" x2="45029" y2="18407"/>
                        <a14:foregroundMark x1="45029" y1="18407" x2="65789" y2="9066"/>
                        <a14:foregroundMark x1="65789" y1="9066" x2="68713" y2="9341"/>
                        <a14:foregroundMark x1="62573" y1="8791" x2="41228" y2="18956"/>
                        <a14:foregroundMark x1="41228" y1="18956" x2="39766" y2="21429"/>
                        <a14:foregroundMark x1="61111" y1="9341" x2="42398" y2="21154"/>
                        <a14:foregroundMark x1="42398" y1="21154" x2="42398" y2="21154"/>
                        <a14:foregroundMark x1="48830" y1="15659" x2="72515" y2="11264"/>
                        <a14:foregroundMark x1="72515" y1="11264" x2="49415" y2="14011"/>
                        <a14:foregroundMark x1="49415" y1="14011" x2="42105" y2="20330"/>
                        <a14:foregroundMark x1="48538" y1="18407" x2="69883" y2="10440"/>
                        <a14:foregroundMark x1="69883" y1="10440" x2="73684" y2="11538"/>
                        <a14:foregroundMark x1="66667" y1="10440" x2="43860" y2="19780"/>
                        <a14:foregroundMark x1="43860" y1="19780" x2="36257" y2="41484"/>
                        <a14:foregroundMark x1="36257" y1="41484" x2="49415" y2="23352"/>
                        <a14:foregroundMark x1="49415" y1="23352" x2="28655" y2="84890"/>
                        <a14:foregroundMark x1="28655" y1="84890" x2="70175" y2="90934"/>
                        <a14:foregroundMark x1="31871" y1="80769" x2="34795" y2="92582"/>
                        <a14:foregroundMark x1="59649" y1="9890" x2="43275" y2="21978"/>
                        <a14:foregroundMark x1="59649" y1="9341" x2="43567" y2="20055"/>
                        <a14:foregroundMark x1="47368" y1="14835" x2="69006" y2="9615"/>
                        <a14:foregroundMark x1="69006" y1="9615" x2="72222" y2="11264"/>
                        <a14:foregroundMark x1="70175" y1="9341" x2="53801" y2="16484"/>
                        <a14:foregroundMark x1="55263" y1="11264" x2="36550" y2="25549"/>
                        <a14:foregroundMark x1="36550" y1="25549" x2="54094" y2="11538"/>
                        <a14:foregroundMark x1="54094" y1="11538" x2="67836" y2="11813"/>
                        <a14:foregroundMark x1="63450" y1="7143" x2="44444" y2="19780"/>
                        <a14:foregroundMark x1="61404" y1="8516" x2="40936" y2="17857"/>
                        <a14:foregroundMark x1="40936" y1="17857" x2="38889" y2="22802"/>
                        <a14:foregroundMark x1="57310" y1="11538" x2="35380" y2="22802"/>
                        <a14:foregroundMark x1="35380" y1="22802" x2="33626" y2="28022"/>
                        <a14:foregroundMark x1="54971" y1="9066" x2="36842" y2="23352"/>
                        <a14:foregroundMark x1="36842" y1="23352" x2="34211" y2="29945"/>
                        <a14:foregroundMark x1="59942" y1="8516" x2="35380" y2="19231"/>
                        <a14:foregroundMark x1="35380" y1="19231" x2="59357" y2="7143"/>
                        <a14:foregroundMark x1="59357" y1="7143" x2="41228" y2="20055"/>
                        <a14:foregroundMark x1="41228" y1="20055" x2="57602" y2="5769"/>
                        <a14:foregroundMark x1="57602" y1="5769" x2="40643" y2="23901"/>
                        <a14:foregroundMark x1="40643" y1="23901" x2="40643" y2="26099"/>
                        <a14:foregroundMark x1="51754" y1="12088" x2="69006" y2="9890"/>
                        <a14:foregroundMark x1="75731" y1="11538" x2="56140" y2="104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0615" y="384593"/>
            <a:ext cx="1620430" cy="172466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2049AFF-9EB3-4943-AFB4-61C1BF6683E2}"/>
              </a:ext>
            </a:extLst>
          </p:cNvPr>
          <p:cNvSpPr/>
          <p:nvPr/>
        </p:nvSpPr>
        <p:spPr>
          <a:xfrm>
            <a:off x="238286" y="1032250"/>
            <a:ext cx="3394552" cy="10977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9B6FE3A-B319-45AC-8391-3822AADE158D}"/>
              </a:ext>
            </a:extLst>
          </p:cNvPr>
          <p:cNvSpPr/>
          <p:nvPr/>
        </p:nvSpPr>
        <p:spPr>
          <a:xfrm>
            <a:off x="1058249" y="216373"/>
            <a:ext cx="1754626" cy="234597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35" name="Imagen 9">
            <a:extLst>
              <a:ext uri="{FF2B5EF4-FFF2-40B4-BE49-F238E27FC236}">
                <a16:creationId xmlns:a16="http://schemas.microsoft.com/office/drawing/2014/main" id="{0106FF88-604E-48F9-88B2-56054326D0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46" b="97357" l="258" r="89691">
                        <a14:foregroundMark x1="773" y1="18943" x2="3996" y2="34683"/>
                        <a14:foregroundMark x1="26355" y1="68777" x2="39691" y2="88326"/>
                        <a14:foregroundMark x1="25484" y1="67500" x2="26138" y2="68458"/>
                        <a14:foregroundMark x1="25056" y1="66872" x2="25300" y2="67230"/>
                        <a14:foregroundMark x1="5029" y1="37514" x2="17549" y2="55865"/>
                        <a14:foregroundMark x1="39691" y1="88326" x2="38918" y2="94273"/>
                        <a14:foregroundMark x1="10825" y1="60573" x2="19588" y2="69163"/>
                        <a14:foregroundMark x1="13065" y1="58911" x2="2835" y2="27974"/>
                        <a14:foregroundMark x1="16237" y1="68502" x2="14050" y2="61889"/>
                        <a14:foregroundMark x1="2835" y1="27974" x2="8247" y2="34802"/>
                        <a14:foregroundMark x1="53608" y1="34361" x2="47938" y2="16960"/>
                        <a14:foregroundMark x1="47938" y1="16960" x2="68041" y2="12115"/>
                        <a14:foregroundMark x1="68041" y1="12115" x2="61082" y2="28194"/>
                        <a14:foregroundMark x1="61082" y1="28194" x2="66753" y2="45595"/>
                        <a14:foregroundMark x1="66753" y1="45595" x2="66495" y2="51322"/>
                        <a14:foregroundMark x1="58247" y1="46256" x2="72938" y2="48238"/>
                        <a14:foregroundMark x1="64433" y1="42291" x2="64948" y2="32599"/>
                        <a14:foregroundMark x1="63918" y1="32379" x2="43557" y2="32379"/>
                        <a14:foregroundMark x1="43557" y1="32379" x2="60825" y2="21586"/>
                        <a14:foregroundMark x1="60825" y1="21586" x2="52062" y2="5947"/>
                        <a14:foregroundMark x1="52062" y1="5947" x2="63918" y2="10132"/>
                        <a14:foregroundMark x1="62629" y1="10132" x2="37629" y2="7048"/>
                        <a14:foregroundMark x1="38660" y1="8590" x2="58247" y2="10793"/>
                        <a14:foregroundMark x1="58247" y1="10793" x2="76031" y2="7048"/>
                        <a14:foregroundMark x1="515" y1="16960" x2="4381" y2="16520"/>
                        <a14:foregroundMark x1="53608" y1="9692" x2="50000" y2="5066"/>
                        <a14:foregroundMark x1="43299" y1="16520" x2="29639" y2="70705"/>
                        <a14:foregroundMark x1="65464" y1="21366" x2="69330" y2="22026"/>
                        <a14:foregroundMark x1="69072" y1="22026" x2="65722" y2="37885"/>
                        <a14:foregroundMark x1="65979" y1="25551" x2="69072" y2="15198"/>
                        <a14:foregroundMark x1="68814" y1="21586" x2="70361" y2="22907"/>
                        <a14:foregroundMark x1="68557" y1="29075" x2="62887" y2="11894"/>
                        <a14:foregroundMark x1="62887" y1="11894" x2="43814" y2="8150"/>
                        <a14:foregroundMark x1="43814" y1="8150" x2="51289" y2="11454"/>
                        <a14:foregroundMark x1="47938" y1="5066" x2="67010" y2="5727"/>
                        <a14:foregroundMark x1="65206" y1="7048" x2="75773" y2="12555"/>
                        <a14:foregroundMark x1="41237" y1="32819" x2="30928" y2="67181"/>
                        <a14:foregroundMark x1="30928" y1="67181" x2="30928" y2="81278"/>
                        <a14:foregroundMark x1="67784" y1="28414" x2="71649" y2="19604"/>
                        <a14:foregroundMark x1="71392" y1="20705" x2="69845" y2="27974"/>
                        <a14:foregroundMark x1="71392" y1="21366" x2="70619" y2="25991"/>
                        <a14:foregroundMark x1="70876" y1="20264" x2="68299" y2="29515"/>
                        <a14:foregroundMark x1="35567" y1="9251" x2="41495" y2="16740"/>
                        <a14:foregroundMark x1="35309" y1="7709" x2="35825" y2="6608"/>
                        <a14:foregroundMark x1="38918" y1="6828" x2="37113" y2="6608"/>
                        <a14:foregroundMark x1="13660" y1="54846" x2="21649" y2="66079"/>
                        <a14:foregroundMark x1="16237" y1="57269" x2="14175" y2="54846"/>
                        <a14:foregroundMark x1="62887" y1="91850" x2="66237" y2="91850"/>
                        <a14:foregroundMark x1="33247" y1="93172" x2="36598" y2="97357"/>
                        <a14:backgroundMark x1="22938" y1="50220" x2="26031" y2="66740"/>
                        <a14:backgroundMark x1="26031" y1="66740" x2="26289" y2="66960"/>
                        <a14:backgroundMark x1="26804" y1="66960" x2="29124" y2="63436"/>
                        <a14:backgroundMark x1="23891" y1="62026" x2="25258" y2="63436"/>
                        <a14:backgroundMark x1="515" y1="34802" x2="773" y2="403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1040" y="602008"/>
            <a:ext cx="1625244" cy="1901703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57F03A8-D27B-49E3-A1B7-9E8E21C30F18}"/>
              </a:ext>
            </a:extLst>
          </p:cNvPr>
          <p:cNvSpPr/>
          <p:nvPr/>
        </p:nvSpPr>
        <p:spPr>
          <a:xfrm>
            <a:off x="238286" y="4295654"/>
            <a:ext cx="3394552" cy="10977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B8E8A60-A3AF-4B8C-8450-337AE1C0F0FA}"/>
              </a:ext>
            </a:extLst>
          </p:cNvPr>
          <p:cNvSpPr/>
          <p:nvPr/>
        </p:nvSpPr>
        <p:spPr>
          <a:xfrm>
            <a:off x="4213122" y="4295653"/>
            <a:ext cx="3394552" cy="10977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C6AD6F6-8FFF-473C-A5F9-3212B93599ED}"/>
              </a:ext>
            </a:extLst>
          </p:cNvPr>
          <p:cNvSpPr/>
          <p:nvPr/>
        </p:nvSpPr>
        <p:spPr>
          <a:xfrm>
            <a:off x="5043236" y="3368510"/>
            <a:ext cx="1754626" cy="234597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2F7D187-F68E-4D3F-B6DE-0A51B0783D6C}"/>
              </a:ext>
            </a:extLst>
          </p:cNvPr>
          <p:cNvSpPr/>
          <p:nvPr/>
        </p:nvSpPr>
        <p:spPr>
          <a:xfrm>
            <a:off x="1058012" y="3368510"/>
            <a:ext cx="1754626" cy="234597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60" name="Imagen 53">
            <a:extLst>
              <a:ext uri="{FF2B5EF4-FFF2-40B4-BE49-F238E27FC236}">
                <a16:creationId xmlns:a16="http://schemas.microsoft.com/office/drawing/2014/main" id="{E3C909DF-A825-4EA0-BCD9-F155863E45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80" b="97645" l="8582" r="95896">
                        <a14:foregroundMark x1="29478" y1="34601" x2="42351" y2="42391"/>
                        <a14:foregroundMark x1="42351" y1="42391" x2="28731" y2="30797"/>
                        <a14:foregroundMark x1="28731" y1="30797" x2="42724" y2="31522"/>
                        <a14:foregroundMark x1="42724" y1="31522" x2="47388" y2="34783"/>
                        <a14:foregroundMark x1="54104" y1="35507" x2="69216" y2="27355"/>
                        <a14:foregroundMark x1="69216" y1="27355" x2="55784" y2="34420"/>
                        <a14:foregroundMark x1="55784" y1="34420" x2="57090" y2="38225"/>
                        <a14:foregroundMark x1="69216" y1="20652" x2="75187" y2="12138"/>
                        <a14:foregroundMark x1="72761" y1="16304" x2="46082" y2="5254"/>
                        <a14:foregroundMark x1="46082" y1="5254" x2="40672" y2="6341"/>
                        <a14:foregroundMark x1="41045" y1="7428" x2="25187" y2="10870"/>
                        <a14:foregroundMark x1="25187" y1="10870" x2="14552" y2="16304"/>
                        <a14:foregroundMark x1="14552" y1="16486" x2="16791" y2="21196"/>
                        <a14:foregroundMark x1="22015" y1="29348" x2="28172" y2="16848"/>
                        <a14:foregroundMark x1="28172" y1="16848" x2="20149" y2="14493"/>
                        <a14:foregroundMark x1="30224" y1="11957" x2="22948" y2="12500"/>
                        <a14:foregroundMark x1="43284" y1="8696" x2="40112" y2="5797"/>
                        <a14:foregroundMark x1="39925" y1="5616" x2="51866" y2="3080"/>
                        <a14:foregroundMark x1="49254" y1="20290" x2="32649" y2="36594"/>
                        <a14:foregroundMark x1="32649" y1="36594" x2="29104" y2="50181"/>
                        <a14:foregroundMark x1="29104" y1="50181" x2="44216" y2="57971"/>
                        <a14:foregroundMark x1="44216" y1="57971" x2="25187" y2="53080"/>
                        <a14:foregroundMark x1="25187" y1="53080" x2="17910" y2="69022"/>
                        <a14:foregroundMark x1="17910" y1="69022" x2="32276" y2="82428"/>
                        <a14:foregroundMark x1="32276" y1="82428" x2="47388" y2="77717"/>
                        <a14:foregroundMark x1="47388" y1="77717" x2="62313" y2="89312"/>
                        <a14:foregroundMark x1="63060" y1="88949" x2="66418" y2="74275"/>
                        <a14:foregroundMark x1="66418" y1="74275" x2="55597" y2="83333"/>
                        <a14:foregroundMark x1="55597" y1="83333" x2="66045" y2="94384"/>
                        <a14:foregroundMark x1="66045" y1="94384" x2="58769" y2="82065"/>
                        <a14:foregroundMark x1="58769" y1="82065" x2="89925" y2="51268"/>
                        <a14:foregroundMark x1="89925" y1="51268" x2="94403" y2="51812"/>
                        <a14:foregroundMark x1="93843" y1="47101" x2="87313" y2="40217"/>
                        <a14:foregroundMark x1="69216" y1="23913" x2="73694" y2="11051"/>
                        <a14:foregroundMark x1="73694" y1="11051" x2="76493" y2="17572"/>
                        <a14:foregroundMark x1="76119" y1="14130" x2="59328" y2="16848"/>
                        <a14:foregroundMark x1="59328" y1="16848" x2="44030" y2="9964"/>
                        <a14:foregroundMark x1="44030" y1="9964" x2="30597" y2="14855"/>
                        <a14:foregroundMark x1="30597" y1="14855" x2="32463" y2="39493"/>
                        <a14:foregroundMark x1="32463" y1="39493" x2="21642" y2="51630"/>
                        <a14:foregroundMark x1="21642" y1="51630" x2="10448" y2="42391"/>
                        <a14:foregroundMark x1="10448" y1="42391" x2="13619" y2="86413"/>
                        <a14:foregroundMark x1="13619" y1="86413" x2="30037" y2="92391"/>
                        <a14:foregroundMark x1="30037" y1="92391" x2="46269" y2="90942"/>
                        <a14:foregroundMark x1="46269" y1="90942" x2="47575" y2="90942"/>
                        <a14:foregroundMark x1="22948" y1="84058" x2="61007" y2="88406"/>
                        <a14:foregroundMark x1="61007" y1="88406" x2="30224" y2="94022"/>
                        <a14:foregroundMark x1="30224" y1="94022" x2="46082" y2="94384"/>
                        <a14:foregroundMark x1="46082" y1="94384" x2="66045" y2="92572"/>
                        <a14:foregroundMark x1="49067" y1="83696" x2="37313" y2="75725"/>
                        <a14:foregroundMark x1="37313" y1="75725" x2="27799" y2="63406"/>
                        <a14:foregroundMark x1="27799" y1="63406" x2="46828" y2="60326"/>
                        <a14:foregroundMark x1="46828" y1="60326" x2="59701" y2="67391"/>
                        <a14:foregroundMark x1="59701" y1="67391" x2="32090" y2="69746"/>
                        <a14:foregroundMark x1="32090" y1="69746" x2="27239" y2="49457"/>
                        <a14:foregroundMark x1="27239" y1="49457" x2="44963" y2="33514"/>
                        <a14:foregroundMark x1="44963" y1="33514" x2="64739" y2="37681"/>
                        <a14:foregroundMark x1="64739" y1="37681" x2="51866" y2="60870"/>
                        <a14:foregroundMark x1="51866" y1="60870" x2="35634" y2="67029"/>
                        <a14:foregroundMark x1="35634" y1="67029" x2="54104" y2="64312"/>
                        <a14:foregroundMark x1="54104" y1="64312" x2="48134" y2="51812"/>
                        <a14:foregroundMark x1="48134" y1="51812" x2="43657" y2="69928"/>
                        <a14:foregroundMark x1="43657" y1="69928" x2="52799" y2="56703"/>
                        <a14:foregroundMark x1="52799" y1="56703" x2="53545" y2="42572"/>
                        <a14:foregroundMark x1="53545" y1="42572" x2="41604" y2="51087"/>
                        <a14:foregroundMark x1="41604" y1="51087" x2="32090" y2="65942"/>
                        <a14:foregroundMark x1="32090" y1="65942" x2="56343" y2="57065"/>
                        <a14:foregroundMark x1="56343" y1="57065" x2="57836" y2="38949"/>
                        <a14:foregroundMark x1="57836" y1="38949" x2="40112" y2="32790"/>
                        <a14:foregroundMark x1="40112" y1="32790" x2="36754" y2="50181"/>
                        <a14:foregroundMark x1="36754" y1="50181" x2="57463" y2="30435"/>
                        <a14:foregroundMark x1="57463" y1="30435" x2="44590" y2="21739"/>
                        <a14:foregroundMark x1="44590" y1="21739" x2="36007" y2="38225"/>
                        <a14:foregroundMark x1="36007" y1="38225" x2="58022" y2="34420"/>
                        <a14:foregroundMark x1="58022" y1="34420" x2="44403" y2="40942"/>
                        <a14:foregroundMark x1="44403" y1="40942" x2="58209" y2="39130"/>
                        <a14:foregroundMark x1="58209" y1="39130" x2="37687" y2="38768"/>
                        <a14:foregroundMark x1="37687" y1="38768" x2="54291" y2="36232"/>
                        <a14:foregroundMark x1="54291" y1="36232" x2="40112" y2="29710"/>
                        <a14:foregroundMark x1="40112" y1="29710" x2="40112" y2="29710"/>
                        <a14:foregroundMark x1="41978" y1="29891" x2="58396" y2="25362"/>
                        <a14:foregroundMark x1="58396" y1="25362" x2="38246" y2="32790"/>
                        <a14:foregroundMark x1="38246" y1="32790" x2="36381" y2="29891"/>
                        <a14:foregroundMark x1="32090" y1="29167" x2="52799" y2="27355"/>
                        <a14:foregroundMark x1="52799" y1="27355" x2="65112" y2="35870"/>
                        <a14:foregroundMark x1="65112" y1="35870" x2="54664" y2="27355"/>
                        <a14:foregroundMark x1="57649" y1="29891" x2="70896" y2="19384"/>
                        <a14:foregroundMark x1="70896" y1="19384" x2="77425" y2="21920"/>
                        <a14:foregroundMark x1="77239" y1="17754" x2="78358" y2="19203"/>
                        <a14:foregroundMark x1="78545" y1="16123" x2="80037" y2="17572"/>
                        <a14:foregroundMark x1="79664" y1="15399" x2="75746" y2="17935"/>
                        <a14:foregroundMark x1="28358" y1="46196" x2="28731" y2="66848"/>
                        <a14:foregroundMark x1="28731" y1="66848" x2="32649" y2="41304"/>
                        <a14:foregroundMark x1="32649" y1="41304" x2="24254" y2="57790"/>
                        <a14:foregroundMark x1="24254" y1="57790" x2="32276" y2="46014"/>
                        <a14:foregroundMark x1="32276" y1="46014" x2="25746" y2="60870"/>
                        <a14:foregroundMark x1="25746" y1="60870" x2="23694" y2="43478"/>
                        <a14:foregroundMark x1="23694" y1="43478" x2="16231" y2="61775"/>
                        <a14:foregroundMark x1="16231" y1="61775" x2="23507" y2="43478"/>
                        <a14:foregroundMark x1="23507" y1="43478" x2="16418" y2="57609"/>
                        <a14:foregroundMark x1="16418" y1="57609" x2="19590" y2="46377"/>
                        <a14:foregroundMark x1="19590" y1="49094" x2="33209" y2="44746"/>
                        <a14:foregroundMark x1="33209" y1="44746" x2="52052" y2="51630"/>
                        <a14:foregroundMark x1="52052" y1="51630" x2="64552" y2="26812"/>
                        <a14:foregroundMark x1="64552" y1="26812" x2="65299" y2="11775"/>
                        <a14:foregroundMark x1="65299" y1="11775" x2="53545" y2="7609"/>
                        <a14:foregroundMark x1="43097" y1="50000" x2="34701" y2="62138"/>
                        <a14:foregroundMark x1="34701" y1="62138" x2="25373" y2="92754"/>
                        <a14:foregroundMark x1="25373" y1="92754" x2="59142" y2="94928"/>
                        <a14:foregroundMark x1="59142" y1="94928" x2="74440" y2="94928"/>
                        <a14:foregroundMark x1="74440" y1="94928" x2="81157" y2="72826"/>
                        <a14:foregroundMark x1="81157" y1="73551" x2="82090" y2="70290"/>
                        <a14:foregroundMark x1="84888" y1="60688" x2="90672" y2="54891"/>
                        <a14:foregroundMark x1="91978" y1="53623" x2="91418" y2="55254"/>
                        <a14:foregroundMark x1="93097" y1="42391" x2="95896" y2="40942"/>
                        <a14:foregroundMark x1="14739" y1="80072" x2="9701" y2="73913"/>
                        <a14:foregroundMark x1="9701" y1="73913" x2="11567" y2="69746"/>
                        <a14:foregroundMark x1="11754" y1="69565" x2="11567" y2="83152"/>
                        <a14:foregroundMark x1="11567" y1="83152" x2="20149" y2="96377"/>
                        <a14:foregroundMark x1="20149" y1="96377" x2="49254" y2="97464"/>
                        <a14:foregroundMark x1="46828" y1="94746" x2="61940" y2="82065"/>
                        <a14:foregroundMark x1="61940" y1="82065" x2="55224" y2="68841"/>
                        <a14:foregroundMark x1="55224" y1="68841" x2="22575" y2="76812"/>
                        <a14:foregroundMark x1="22575" y1="76812" x2="14179" y2="71377"/>
                        <a14:foregroundMark x1="9888" y1="58877" x2="9515" y2="69928"/>
                        <a14:foregroundMark x1="8769" y1="68478" x2="9142" y2="72645"/>
                        <a14:foregroundMark x1="7276" y1="66304" x2="12687" y2="96739"/>
                        <a14:foregroundMark x1="12687" y1="96739" x2="13246" y2="97645"/>
                        <a14:foregroundMark x1="8582" y1="76630" x2="13619" y2="90761"/>
                        <a14:foregroundMark x1="12500" y1="75906" x2="12687" y2="56159"/>
                        <a14:foregroundMark x1="12687" y1="56159" x2="33769" y2="16486"/>
                        <a14:foregroundMark x1="33769" y1="16486" x2="47388" y2="26268"/>
                        <a14:foregroundMark x1="47388" y1="26268" x2="43657" y2="41848"/>
                        <a14:foregroundMark x1="43657" y1="41848" x2="51866" y2="29167"/>
                        <a14:foregroundMark x1="51866" y1="29167" x2="44030" y2="16667"/>
                        <a14:foregroundMark x1="44030" y1="16667" x2="31530" y2="23551"/>
                        <a14:foregroundMark x1="31530" y1="23551" x2="44590" y2="34420"/>
                        <a14:foregroundMark x1="44590" y1="34420" x2="47201" y2="20109"/>
                        <a14:foregroundMark x1="47201" y1="20109" x2="37127" y2="32246"/>
                        <a14:foregroundMark x1="37127" y1="32246" x2="40858" y2="41304"/>
                        <a14:foregroundMark x1="84515" y1="63406" x2="85634" y2="60688"/>
                        <a14:foregroundMark x1="79851" y1="76993" x2="79851" y2="96014"/>
                        <a14:foregroundMark x1="86940" y1="49819" x2="91791" y2="498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8041" y="3668742"/>
            <a:ext cx="1674597" cy="1724668"/>
          </a:xfrm>
          <a:prstGeom prst="rect">
            <a:avLst/>
          </a:prstGeom>
        </p:spPr>
      </p:pic>
      <p:pic>
        <p:nvPicPr>
          <p:cNvPr id="61" name="Imagen 55">
            <a:extLst>
              <a:ext uri="{FF2B5EF4-FFF2-40B4-BE49-F238E27FC236}">
                <a16:creationId xmlns:a16="http://schemas.microsoft.com/office/drawing/2014/main" id="{0E11D7F3-DC24-4759-9C9D-CBC5065091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632" b="99351" l="2338" r="99905">
                        <a14:foregroundMark x1="75668" y1="51946" x2="51908" y2="35992"/>
                        <a14:foregroundMark x1="51908" y1="35992" x2="40267" y2="39170"/>
                        <a14:foregroundMark x1="40267" y1="39170" x2="32586" y2="49870"/>
                        <a14:foregroundMark x1="32586" y1="49870" x2="48760" y2="71725"/>
                        <a14:foregroundMark x1="48760" y1="71725" x2="73950" y2="80091"/>
                        <a14:foregroundMark x1="73950" y1="80091" x2="84733" y2="57652"/>
                        <a14:foregroundMark x1="84733" y1="57652" x2="71708" y2="24903"/>
                        <a14:foregroundMark x1="71708" y1="24903" x2="50716" y2="23930"/>
                        <a14:foregroundMark x1="50716" y1="23930" x2="36164" y2="37678"/>
                        <a14:foregroundMark x1="36164" y1="37678" x2="30439" y2="52724"/>
                        <a14:foregroundMark x1="30439" y1="52724" x2="41985" y2="72827"/>
                        <a14:foregroundMark x1="41985" y1="72827" x2="76527" y2="74514"/>
                        <a14:foregroundMark x1="76527" y1="74514" x2="75000" y2="51556"/>
                        <a14:foregroundMark x1="75000" y1="51556" x2="52767" y2="37484"/>
                        <a14:foregroundMark x1="52767" y1="37484" x2="37023" y2="45071"/>
                        <a14:foregroundMark x1="37023" y1="45071" x2="31298" y2="53307"/>
                        <a14:foregroundMark x1="31298" y1="53307" x2="31870" y2="63294"/>
                        <a14:foregroundMark x1="31870" y1="63294" x2="54532" y2="76135"/>
                        <a14:foregroundMark x1="54532" y1="76135" x2="78578" y2="64527"/>
                        <a14:foregroundMark x1="78578" y1="64527" x2="73760" y2="31582"/>
                        <a14:foregroundMark x1="73760" y1="31582" x2="51813" y2="14721"/>
                        <a14:foregroundMark x1="51813" y1="14721" x2="34113" y2="27691"/>
                        <a14:foregroundMark x1="34113" y1="27691" x2="27815" y2="51362"/>
                        <a14:foregroundMark x1="27815" y1="51362" x2="32681" y2="64527"/>
                        <a14:foregroundMark x1="32681" y1="64527" x2="55773" y2="66732"/>
                        <a14:foregroundMark x1="55773" y1="66732" x2="75143" y2="53437"/>
                        <a14:foregroundMark x1="75143" y1="53437" x2="65840" y2="32231"/>
                        <a14:foregroundMark x1="65840" y1="32231" x2="41746" y2="24643"/>
                        <a14:foregroundMark x1="41746" y1="24643" x2="27910" y2="35149"/>
                        <a14:foregroundMark x1="27910" y1="35149" x2="22233" y2="53372"/>
                        <a14:foregroundMark x1="22233" y1="53372" x2="24857" y2="64916"/>
                        <a14:foregroundMark x1="24857" y1="64916" x2="33635" y2="68742"/>
                        <a14:foregroundMark x1="33635" y1="68742" x2="39790" y2="66926"/>
                        <a14:foregroundMark x1="11927" y1="50649" x2="5153" y2="46887"/>
                        <a14:foregroundMark x1="5153" y1="46887" x2="7061" y2="38132"/>
                        <a14:foregroundMark x1="7061" y1="38132" x2="8015" y2="37873"/>
                        <a14:foregroundMark x1="8588" y1="37289" x2="2576" y2="39754"/>
                        <a14:foregroundMark x1="2576" y1="39754" x2="2338" y2="45850"/>
                        <a14:foregroundMark x1="52147" y1="10636" x2="85830" y2="17250"/>
                        <a14:foregroundMark x1="85830" y1="17250" x2="99952" y2="27432"/>
                        <a14:foregroundMark x1="46040" y1="9598" x2="67414" y2="9339"/>
                        <a14:foregroundMark x1="67414" y1="9339" x2="76050" y2="10117"/>
                        <a14:foregroundMark x1="64265" y1="5318" x2="57777" y2="5577"/>
                        <a14:foregroundMark x1="57777" y1="5577" x2="69561" y2="3761"/>
                        <a14:foregroundMark x1="9160" y1="41569" x2="11212" y2="57328"/>
                        <a14:foregroundMark x1="11212" y1="57328" x2="25143" y2="77756"/>
                        <a14:foregroundMark x1="25143" y1="77756" x2="39599" y2="84241"/>
                        <a14:foregroundMark x1="5248" y1="49870" x2="14647" y2="75227"/>
                        <a14:foregroundMark x1="14647" y1="75227" x2="22710" y2="84112"/>
                        <a14:foregroundMark x1="22710" y1="84112" x2="37309" y2="89818"/>
                        <a14:foregroundMark x1="37309" y1="89818" x2="37405" y2="89818"/>
                        <a14:foregroundMark x1="39981" y1="83658" x2="42653" y2="93709"/>
                        <a14:foregroundMark x1="42653" y1="93709" x2="59781" y2="97730"/>
                        <a14:foregroundMark x1="59781" y1="97730" x2="67366" y2="97341"/>
                        <a14:foregroundMark x1="67366" y1="97341" x2="74714" y2="99351"/>
                        <a14:foregroundMark x1="74714" y1="99351" x2="82729" y2="97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201693" y="4102379"/>
            <a:ext cx="1540364" cy="1133393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95DFEF94-2168-4517-809B-766EAF5F7967}"/>
              </a:ext>
            </a:extLst>
          </p:cNvPr>
          <p:cNvSpPr/>
          <p:nvPr/>
        </p:nvSpPr>
        <p:spPr>
          <a:xfrm>
            <a:off x="8294962" y="4252494"/>
            <a:ext cx="3394552" cy="10977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B8EAFC8-75A3-44EE-A27C-40BF7924CD68}"/>
              </a:ext>
            </a:extLst>
          </p:cNvPr>
          <p:cNvSpPr/>
          <p:nvPr/>
        </p:nvSpPr>
        <p:spPr>
          <a:xfrm>
            <a:off x="9114925" y="3292665"/>
            <a:ext cx="1754626" cy="234597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64" name="Imagen 54">
            <a:extLst>
              <a:ext uri="{FF2B5EF4-FFF2-40B4-BE49-F238E27FC236}">
                <a16:creationId xmlns:a16="http://schemas.microsoft.com/office/drawing/2014/main" id="{33D22B52-3173-4499-BA3D-9A21E4F0DC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61206" y="3165066"/>
            <a:ext cx="2020570" cy="250507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02AAAD1-8245-A848-0575-9750C87C6F1F}"/>
              </a:ext>
            </a:extLst>
          </p:cNvPr>
          <p:cNvSpPr txBox="1"/>
          <p:nvPr/>
        </p:nvSpPr>
        <p:spPr>
          <a:xfrm>
            <a:off x="1280458" y="2530769"/>
            <a:ext cx="235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Lemur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31C1559-153D-23FE-93D8-0429B2C9D833}"/>
              </a:ext>
            </a:extLst>
          </p:cNvPr>
          <p:cNvSpPr txBox="1"/>
          <p:nvPr/>
        </p:nvSpPr>
        <p:spPr>
          <a:xfrm>
            <a:off x="9337134" y="5686736"/>
            <a:ext cx="235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Penguin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0138136-587B-9D4B-3649-ED2FBBC36239}"/>
              </a:ext>
            </a:extLst>
          </p:cNvPr>
          <p:cNvSpPr txBox="1"/>
          <p:nvPr/>
        </p:nvSpPr>
        <p:spPr>
          <a:xfrm>
            <a:off x="9415614" y="2564974"/>
            <a:ext cx="235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Ostrich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54F06E-9B36-53C7-C7E8-F61D497F5720}"/>
              </a:ext>
            </a:extLst>
          </p:cNvPr>
          <p:cNvSpPr txBox="1"/>
          <p:nvPr/>
        </p:nvSpPr>
        <p:spPr>
          <a:xfrm>
            <a:off x="4769700" y="5735778"/>
            <a:ext cx="3487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Killer Whale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EFEFFB-E860-FC37-9C3B-F2DF80A45F6F}"/>
              </a:ext>
            </a:extLst>
          </p:cNvPr>
          <p:cNvSpPr txBox="1"/>
          <p:nvPr/>
        </p:nvSpPr>
        <p:spPr>
          <a:xfrm>
            <a:off x="1231040" y="5722328"/>
            <a:ext cx="235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Panda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5FAE62D-4E95-6365-2A87-A262521A15A0}"/>
              </a:ext>
            </a:extLst>
          </p:cNvPr>
          <p:cNvSpPr txBox="1"/>
          <p:nvPr/>
        </p:nvSpPr>
        <p:spPr>
          <a:xfrm>
            <a:off x="5348036" y="2564975"/>
            <a:ext cx="235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Skunk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3D2A2BF-FAD9-2CC3-A1E8-5947DD660AD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01190" y="122873"/>
            <a:ext cx="3994429" cy="291651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C3457E2-2B17-3797-393D-DA523B344733}"/>
              </a:ext>
            </a:extLst>
          </p:cNvPr>
          <p:cNvSpPr txBox="1"/>
          <p:nvPr/>
        </p:nvSpPr>
        <p:spPr>
          <a:xfrm>
            <a:off x="-5254" y="6641627"/>
            <a:ext cx="61012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800" dirty="0">
                <a:solidFill>
                  <a:srgbClr val="333333"/>
                </a:solidFill>
              </a:rPr>
              <a:t>[</a:t>
            </a:r>
            <a:r>
              <a:rPr lang="es-US" sz="800" dirty="0" err="1">
                <a:solidFill>
                  <a:srgbClr val="333333"/>
                </a:solidFill>
              </a:rPr>
              <a:t>lemur</a:t>
            </a:r>
            <a:r>
              <a:rPr lang="es-US" sz="800" dirty="0">
                <a:solidFill>
                  <a:srgbClr val="333333"/>
                </a:solidFill>
              </a:rPr>
              <a:t>, </a:t>
            </a:r>
            <a:r>
              <a:rPr lang="es-US" sz="800" dirty="0" err="1">
                <a:solidFill>
                  <a:srgbClr val="333333"/>
                </a:solidFill>
              </a:rPr>
              <a:t>skunk</a:t>
            </a:r>
            <a:r>
              <a:rPr lang="es-US" sz="800" dirty="0">
                <a:solidFill>
                  <a:srgbClr val="333333"/>
                </a:solidFill>
              </a:rPr>
              <a:t>, </a:t>
            </a:r>
            <a:r>
              <a:rPr lang="es-US" sz="800" dirty="0" err="1">
                <a:solidFill>
                  <a:srgbClr val="333333"/>
                </a:solidFill>
              </a:rPr>
              <a:t>ostrich</a:t>
            </a:r>
            <a:r>
              <a:rPr lang="es-US" sz="800" dirty="0">
                <a:solidFill>
                  <a:srgbClr val="333333"/>
                </a:solidFill>
              </a:rPr>
              <a:t>, panda, </a:t>
            </a:r>
            <a:r>
              <a:rPr lang="es-US" sz="800" dirty="0" err="1">
                <a:solidFill>
                  <a:srgbClr val="333333"/>
                </a:solidFill>
              </a:rPr>
              <a:t>killer</a:t>
            </a:r>
            <a:r>
              <a:rPr lang="es-US" sz="800" dirty="0">
                <a:solidFill>
                  <a:srgbClr val="333333"/>
                </a:solidFill>
              </a:rPr>
              <a:t> </a:t>
            </a:r>
            <a:r>
              <a:rPr lang="es-US" sz="800" dirty="0" err="1">
                <a:solidFill>
                  <a:srgbClr val="333333"/>
                </a:solidFill>
              </a:rPr>
              <a:t>whale</a:t>
            </a:r>
            <a:r>
              <a:rPr lang="es-US" sz="800" dirty="0">
                <a:solidFill>
                  <a:srgbClr val="333333"/>
                </a:solidFill>
              </a:rPr>
              <a:t>, </a:t>
            </a:r>
            <a:r>
              <a:rPr lang="es-US" sz="800" dirty="0" err="1">
                <a:solidFill>
                  <a:srgbClr val="333333"/>
                </a:solidFill>
              </a:rPr>
              <a:t>penguin</a:t>
            </a:r>
            <a:r>
              <a:rPr lang="es-US" sz="800" dirty="0">
                <a:solidFill>
                  <a:srgbClr val="333333"/>
                </a:solidFill>
              </a:rPr>
              <a:t>] 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Antony, S. (2017). </a:t>
            </a:r>
            <a:r>
              <a:rPr lang="es-US" sz="800" b="0" i="1" dirty="0" err="1">
                <a:solidFill>
                  <a:srgbClr val="333333"/>
                </a:solidFill>
                <a:effectLst/>
              </a:rPr>
              <a:t>Please</a:t>
            </a:r>
            <a:r>
              <a:rPr lang="es-US" sz="800" b="0" i="1" dirty="0">
                <a:solidFill>
                  <a:srgbClr val="333333"/>
                </a:solidFill>
                <a:effectLst/>
              </a:rPr>
              <a:t>, Mr. Panda.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 New York,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Cartwheel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Books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.</a:t>
            </a:r>
            <a:endParaRPr lang="en-US" sz="800" dirty="0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2A7AF027-1F07-A706-8501-DFF715828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5B05-862D-C64D-98BE-0A4CA9EF70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5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E11758-12B0-86E3-9171-D6F8349D29B7}"/>
              </a:ext>
            </a:extLst>
          </p:cNvPr>
          <p:cNvSpPr txBox="1"/>
          <p:nvPr/>
        </p:nvSpPr>
        <p:spPr>
          <a:xfrm>
            <a:off x="5161586" y="3429000"/>
            <a:ext cx="59293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902030302020204" pitchFamily="66" charset="0"/>
              </a:rPr>
              <a:t>What is the name of this animal?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CBA21F9-8F0C-5BE2-0735-72F94DFB2F71}"/>
              </a:ext>
            </a:extLst>
          </p:cNvPr>
          <p:cNvSpPr txBox="1"/>
          <p:nvPr/>
        </p:nvSpPr>
        <p:spPr>
          <a:xfrm>
            <a:off x="6262688" y="5783117"/>
            <a:ext cx="2921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8D8E8A"/>
                </a:solidFill>
                <a:latin typeface="Comic Sans MS" panose="030F0902030302020204" pitchFamily="66" charset="0"/>
              </a:rPr>
              <a:t>e   u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1DAFF2F-DA5D-7FE9-D5A4-90E07E788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799932" y="1228140"/>
            <a:ext cx="7868718" cy="610504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6D90FDD-4CE6-A92B-DB29-B597B28366C1}"/>
              </a:ext>
            </a:extLst>
          </p:cNvPr>
          <p:cNvSpPr txBox="1"/>
          <p:nvPr/>
        </p:nvSpPr>
        <p:spPr>
          <a:xfrm>
            <a:off x="4516169" y="5783117"/>
            <a:ext cx="4279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8D8E8A"/>
                </a:solidFill>
                <a:latin typeface="Comic Sans MS" panose="030F0902030302020204" pitchFamily="66" charset="0"/>
              </a:rPr>
              <a:t>It is a </a:t>
            </a:r>
            <a:r>
              <a:rPr lang="en-US" sz="4000" dirty="0" err="1">
                <a:solidFill>
                  <a:srgbClr val="8D8E8A"/>
                </a:solidFill>
                <a:latin typeface="Comic Sans MS" panose="030F0902030302020204" pitchFamily="66" charset="0"/>
              </a:rPr>
              <a:t>l_m_r</a:t>
            </a:r>
            <a:r>
              <a:rPr lang="en-US" sz="4000" dirty="0">
                <a:solidFill>
                  <a:srgbClr val="8D8E8A"/>
                </a:solidFill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2C51386-3B34-A3B3-4461-B359D1A7C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20</a:t>
            </a:fld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3F64AAA-2B8A-8132-3460-80FB69F3AC46}"/>
              </a:ext>
            </a:extLst>
          </p:cNvPr>
          <p:cNvSpPr txBox="1"/>
          <p:nvPr/>
        </p:nvSpPr>
        <p:spPr>
          <a:xfrm>
            <a:off x="-5254" y="6641627"/>
            <a:ext cx="61012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800" dirty="0">
                <a:solidFill>
                  <a:srgbClr val="333333"/>
                </a:solidFill>
              </a:rPr>
              <a:t>[</a:t>
            </a:r>
            <a:r>
              <a:rPr lang="es-US" sz="800" dirty="0" err="1">
                <a:solidFill>
                  <a:srgbClr val="333333"/>
                </a:solidFill>
              </a:rPr>
              <a:t>lemur</a:t>
            </a:r>
            <a:r>
              <a:rPr lang="es-US" sz="800" dirty="0">
                <a:solidFill>
                  <a:srgbClr val="333333"/>
                </a:solidFill>
              </a:rPr>
              <a:t>] 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Antony, S. (2017). </a:t>
            </a:r>
            <a:r>
              <a:rPr lang="es-US" sz="800" b="0" i="1" dirty="0" err="1">
                <a:solidFill>
                  <a:srgbClr val="333333"/>
                </a:solidFill>
                <a:effectLst/>
              </a:rPr>
              <a:t>Please</a:t>
            </a:r>
            <a:r>
              <a:rPr lang="es-US" sz="800" b="0" i="1" dirty="0">
                <a:solidFill>
                  <a:srgbClr val="333333"/>
                </a:solidFill>
                <a:effectLst/>
              </a:rPr>
              <a:t>, Mr. Panda.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 New York,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Cartwheel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Books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7116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FA0BEF7-AF24-333A-C98A-0BEBA348C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4" b="92754" l="239" r="89857">
                        <a14:foregroundMark x1="9308" y1="28261" x2="7637" y2="35145"/>
                        <a14:foregroundMark x1="7637" y1="35145" x2="11575" y2="20471"/>
                        <a14:foregroundMark x1="11575" y1="20471" x2="13842" y2="20833"/>
                        <a14:foregroundMark x1="14200" y1="26449" x2="13484" y2="18841"/>
                        <a14:foregroundMark x1="13484" y1="18841" x2="9069" y2="20833"/>
                        <a14:foregroundMark x1="9069" y1="20833" x2="13604" y2="21377"/>
                        <a14:foregroundMark x1="13604" y1="21377" x2="10501" y2="17935"/>
                        <a14:foregroundMark x1="12530" y1="17754" x2="22434" y2="36051"/>
                        <a14:foregroundMark x1="22434" y1="36051" x2="16706" y2="43297"/>
                        <a14:foregroundMark x1="16706" y1="43297" x2="12053" y2="42572"/>
                        <a14:foregroundMark x1="12053" y1="42572" x2="7399" y2="34601"/>
                        <a14:foregroundMark x1="7399" y1="34601" x2="8353" y2="27717"/>
                        <a14:foregroundMark x1="8353" y1="27717" x2="7876" y2="23913"/>
                        <a14:foregroundMark x1="8592" y1="25000" x2="9189" y2="72464"/>
                        <a14:foregroundMark x1="9189" y1="72464" x2="11575" y2="80072"/>
                        <a14:foregroundMark x1="11575" y1="80072" x2="17542" y2="84239"/>
                        <a14:foregroundMark x1="17542" y1="84239" x2="27566" y2="70471"/>
                        <a14:foregroundMark x1="27566" y1="70471" x2="33413" y2="72283"/>
                        <a14:foregroundMark x1="33413" y1="72283" x2="35800" y2="90942"/>
                        <a14:foregroundMark x1="35800" y1="90942" x2="36754" y2="91848"/>
                        <a14:foregroundMark x1="44749" y1="68841" x2="48807" y2="65217"/>
                        <a14:foregroundMark x1="48807" y1="65217" x2="48926" y2="64674"/>
                        <a14:foregroundMark x1="20167" y1="64312" x2="10143" y2="51630"/>
                        <a14:foregroundMark x1="10143" y1="51630" x2="9666" y2="50000"/>
                        <a14:foregroundMark x1="16706" y1="58152" x2="23270" y2="63768"/>
                        <a14:foregroundMark x1="23270" y1="63768" x2="18854" y2="67210"/>
                        <a14:foregroundMark x1="18854" y1="67210" x2="13604" y2="63043"/>
                        <a14:foregroundMark x1="13604" y1="63043" x2="12291" y2="56341"/>
                        <a14:foregroundMark x1="12291" y1="56341" x2="17184" y2="49638"/>
                        <a14:foregroundMark x1="17184" y1="49638" x2="26492" y2="53442"/>
                        <a14:foregroundMark x1="26492" y1="53442" x2="28162" y2="60507"/>
                        <a14:foregroundMark x1="28162" y1="60507" x2="24702" y2="69203"/>
                        <a14:foregroundMark x1="24702" y1="69203" x2="19690" y2="63043"/>
                        <a14:foregroundMark x1="19690" y1="63043" x2="26372" y2="58333"/>
                        <a14:foregroundMark x1="26372" y1="58333" x2="22792" y2="68841"/>
                        <a14:foregroundMark x1="22792" y1="68841" x2="14797" y2="68659"/>
                        <a14:foregroundMark x1="14797" y1="68659" x2="13484" y2="67754"/>
                        <a14:foregroundMark x1="22792" y1="63406" x2="24224" y2="44746"/>
                        <a14:foregroundMark x1="24224" y1="44746" x2="23150" y2="37500"/>
                        <a14:foregroundMark x1="23150" y1="37500" x2="28878" y2="36232"/>
                        <a14:foregroundMark x1="28878" y1="36232" x2="34726" y2="41304"/>
                        <a14:foregroundMark x1="34726" y1="41304" x2="36874" y2="47826"/>
                        <a14:foregroundMark x1="36874" y1="47826" x2="28043" y2="48913"/>
                        <a14:foregroundMark x1="28043" y1="48913" x2="23986" y2="44384"/>
                        <a14:foregroundMark x1="23986" y1="44384" x2="30549" y2="40580"/>
                        <a14:foregroundMark x1="30549" y1="40580" x2="40334" y2="44022"/>
                        <a14:foregroundMark x1="36038" y1="43297" x2="36516" y2="25181"/>
                        <a14:foregroundMark x1="36516" y1="25181" x2="27566" y2="32246"/>
                        <a14:foregroundMark x1="27566" y1="32246" x2="27685" y2="47464"/>
                        <a14:foregroundMark x1="27685" y1="47464" x2="33294" y2="55616"/>
                        <a14:foregroundMark x1="33294" y1="55616" x2="38067" y2="58696"/>
                        <a14:foregroundMark x1="38067" y1="58696" x2="40692" y2="50725"/>
                        <a14:foregroundMark x1="40692" y1="50725" x2="34368" y2="36594"/>
                        <a14:foregroundMark x1="34368" y1="36594" x2="36993" y2="42754"/>
                        <a14:foregroundMark x1="36993" y1="42754" x2="38783" y2="39312"/>
                        <a14:foregroundMark x1="42959" y1="26630" x2="44869" y2="23188"/>
                        <a14:foregroundMark x1="45943" y1="25181" x2="45227" y2="23188"/>
                        <a14:foregroundMark x1="44153" y1="26268" x2="46181" y2="24275"/>
                        <a14:foregroundMark x1="6325" y1="44746" x2="3341" y2="63043"/>
                        <a14:foregroundMark x1="3341" y1="63043" x2="3461" y2="70471"/>
                        <a14:foregroundMark x1="3461" y1="70471" x2="6325" y2="76087"/>
                        <a14:foregroundMark x1="6325" y1="76087" x2="11933" y2="82428"/>
                        <a14:foregroundMark x1="13842" y1="85326" x2="8115" y2="85870"/>
                        <a14:foregroundMark x1="8115" y1="85870" x2="12172" y2="90217"/>
                        <a14:foregroundMark x1="12172" y1="90217" x2="15274" y2="81884"/>
                        <a14:foregroundMark x1="15274" y1="81884" x2="18138" y2="88768"/>
                        <a14:foregroundMark x1="18138" y1="88768" x2="22076" y2="81159"/>
                        <a14:foregroundMark x1="22076" y1="81159" x2="28759" y2="77355"/>
                        <a14:foregroundMark x1="28759" y1="77355" x2="32697" y2="82971"/>
                        <a14:foregroundMark x1="32697" y1="82971" x2="33652" y2="88225"/>
                        <a14:foregroundMark x1="37470" y1="83877" x2="41050" y2="79167"/>
                        <a14:foregroundMark x1="41050" y1="79167" x2="41289" y2="87862"/>
                        <a14:foregroundMark x1="41289" y1="87862" x2="36635" y2="92572"/>
                        <a14:foregroundMark x1="36635" y1="92572" x2="31742" y2="92754"/>
                        <a14:foregroundMark x1="31742" y1="92754" x2="29117" y2="77355"/>
                        <a14:foregroundMark x1="27088" y1="80435" x2="19809" y2="90942"/>
                        <a14:foregroundMark x1="19809" y1="90942" x2="13842" y2="94384"/>
                        <a14:foregroundMark x1="13842" y1="94384" x2="7637" y2="94022"/>
                        <a14:foregroundMark x1="7637" y1="94022" x2="3938" y2="89855"/>
                        <a14:foregroundMark x1="3938" y1="89855" x2="5489" y2="81884"/>
                        <a14:foregroundMark x1="5489" y1="81884" x2="2148" y2="68841"/>
                        <a14:foregroundMark x1="2148" y1="68841" x2="5251" y2="44022"/>
                        <a14:foregroundMark x1="5251" y1="44022" x2="7518" y2="39855"/>
                        <a14:foregroundMark x1="1551" y1="61413" x2="239" y2="68297"/>
                        <a14:foregroundMark x1="239" y1="68297" x2="2267" y2="73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22448"/>
            <a:ext cx="10411239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58B6682-BA77-8602-FC40-5F6CA6A34B27}"/>
              </a:ext>
            </a:extLst>
          </p:cNvPr>
          <p:cNvSpPr txBox="1"/>
          <p:nvPr/>
        </p:nvSpPr>
        <p:spPr>
          <a:xfrm>
            <a:off x="5738813" y="2098417"/>
            <a:ext cx="610076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kern="100" dirty="0">
                <a:effectLst/>
                <a:latin typeface="Comic Sans MS" panose="030F0902030302020204" pitchFamily="66" charset="0"/>
                <a:ea typeface="DFKai-SB"/>
                <a:cs typeface="Times New Roman" panose="02020603050405020304" pitchFamily="18" charset="0"/>
              </a:rPr>
              <a:t>Do you think Mr. Panda is going to give the lemur the doughnut? </a:t>
            </a:r>
          </a:p>
          <a:p>
            <a:pPr marL="742950" marR="0" lvl="0" indent="-74295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3600" kern="100" dirty="0">
              <a:effectLst/>
              <a:latin typeface="Comic Sans MS" panose="030F0902030302020204" pitchFamily="66" charset="0"/>
              <a:ea typeface="DFKai-SB"/>
              <a:cs typeface="Times New Roman" panose="02020603050405020304" pitchFamily="18" charset="0"/>
            </a:endParaRPr>
          </a:p>
          <a:p>
            <a:pPr marL="742950" marR="0" lvl="0" indent="-74295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kern="100" dirty="0">
                <a:effectLst/>
                <a:latin typeface="Comic Sans MS" panose="030F0902030302020204" pitchFamily="66" charset="0"/>
                <a:ea typeface="DFKai-SB"/>
                <a:cs typeface="Times New Roman" panose="02020603050405020304" pitchFamily="18" charset="0"/>
              </a:rPr>
              <a:t>What words does the lemur say?</a:t>
            </a:r>
            <a:endParaRPr lang="es-US" sz="3600" kern="100" dirty="0"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C29783C-1497-9AA5-0595-47C579271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21</a:t>
            </a:fld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B7A9A2-F3FE-D925-25EF-A2861201C2D0}"/>
              </a:ext>
            </a:extLst>
          </p:cNvPr>
          <p:cNvSpPr txBox="1"/>
          <p:nvPr/>
        </p:nvSpPr>
        <p:spPr>
          <a:xfrm>
            <a:off x="9011425" y="0"/>
            <a:ext cx="61012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800" dirty="0">
                <a:solidFill>
                  <a:srgbClr val="333333"/>
                </a:solidFill>
              </a:rPr>
              <a:t>[panda] 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Antony, S. (2017). </a:t>
            </a:r>
            <a:r>
              <a:rPr lang="es-US" sz="800" b="0" i="1" dirty="0" err="1">
                <a:solidFill>
                  <a:srgbClr val="333333"/>
                </a:solidFill>
                <a:effectLst/>
              </a:rPr>
              <a:t>Please</a:t>
            </a:r>
            <a:r>
              <a:rPr lang="es-US" sz="800" b="0" i="1" dirty="0">
                <a:solidFill>
                  <a:srgbClr val="333333"/>
                </a:solidFill>
                <a:effectLst/>
              </a:rPr>
              <a:t>, Mr. Panda.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 New York,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Cartwheel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Books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59287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FA0BEF7-AF24-333A-C98A-0BEBA348C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4" b="92754" l="239" r="89857">
                        <a14:foregroundMark x1="9308" y1="28261" x2="7637" y2="35145"/>
                        <a14:foregroundMark x1="7637" y1="35145" x2="11575" y2="20471"/>
                        <a14:foregroundMark x1="11575" y1="20471" x2="13842" y2="20833"/>
                        <a14:foregroundMark x1="14200" y1="26449" x2="13484" y2="18841"/>
                        <a14:foregroundMark x1="13484" y1="18841" x2="9069" y2="20833"/>
                        <a14:foregroundMark x1="9069" y1="20833" x2="13604" y2="21377"/>
                        <a14:foregroundMark x1="13604" y1="21377" x2="10501" y2="17935"/>
                        <a14:foregroundMark x1="12530" y1="17754" x2="22434" y2="36051"/>
                        <a14:foregroundMark x1="22434" y1="36051" x2="16706" y2="43297"/>
                        <a14:foregroundMark x1="16706" y1="43297" x2="12053" y2="42572"/>
                        <a14:foregroundMark x1="12053" y1="42572" x2="7399" y2="34601"/>
                        <a14:foregroundMark x1="7399" y1="34601" x2="8353" y2="27717"/>
                        <a14:foregroundMark x1="8353" y1="27717" x2="7876" y2="23913"/>
                        <a14:foregroundMark x1="8592" y1="25000" x2="9189" y2="72464"/>
                        <a14:foregroundMark x1="9189" y1="72464" x2="11575" y2="80072"/>
                        <a14:foregroundMark x1="11575" y1="80072" x2="17542" y2="84239"/>
                        <a14:foregroundMark x1="17542" y1="84239" x2="27566" y2="70471"/>
                        <a14:foregroundMark x1="27566" y1="70471" x2="33413" y2="72283"/>
                        <a14:foregroundMark x1="33413" y1="72283" x2="35800" y2="90942"/>
                        <a14:foregroundMark x1="35800" y1="90942" x2="36754" y2="91848"/>
                        <a14:foregroundMark x1="44749" y1="68841" x2="48807" y2="65217"/>
                        <a14:foregroundMark x1="48807" y1="65217" x2="48926" y2="64674"/>
                        <a14:foregroundMark x1="20167" y1="64312" x2="10143" y2="51630"/>
                        <a14:foregroundMark x1="10143" y1="51630" x2="9666" y2="50000"/>
                        <a14:foregroundMark x1="16706" y1="58152" x2="23270" y2="63768"/>
                        <a14:foregroundMark x1="23270" y1="63768" x2="18854" y2="67210"/>
                        <a14:foregroundMark x1="18854" y1="67210" x2="13604" y2="63043"/>
                        <a14:foregroundMark x1="13604" y1="63043" x2="12291" y2="56341"/>
                        <a14:foregroundMark x1="12291" y1="56341" x2="17184" y2="49638"/>
                        <a14:foregroundMark x1="17184" y1="49638" x2="26492" y2="53442"/>
                        <a14:foregroundMark x1="26492" y1="53442" x2="28162" y2="60507"/>
                        <a14:foregroundMark x1="28162" y1="60507" x2="24702" y2="69203"/>
                        <a14:foregroundMark x1="24702" y1="69203" x2="19690" y2="63043"/>
                        <a14:foregroundMark x1="19690" y1="63043" x2="26372" y2="58333"/>
                        <a14:foregroundMark x1="26372" y1="58333" x2="22792" y2="68841"/>
                        <a14:foregroundMark x1="22792" y1="68841" x2="14797" y2="68659"/>
                        <a14:foregroundMark x1="14797" y1="68659" x2="13484" y2="67754"/>
                        <a14:foregroundMark x1="22792" y1="63406" x2="24224" y2="44746"/>
                        <a14:foregroundMark x1="24224" y1="44746" x2="23150" y2="37500"/>
                        <a14:foregroundMark x1="23150" y1="37500" x2="28878" y2="36232"/>
                        <a14:foregroundMark x1="28878" y1="36232" x2="34726" y2="41304"/>
                        <a14:foregroundMark x1="34726" y1="41304" x2="36874" y2="47826"/>
                        <a14:foregroundMark x1="36874" y1="47826" x2="28043" y2="48913"/>
                        <a14:foregroundMark x1="28043" y1="48913" x2="23986" y2="44384"/>
                        <a14:foregroundMark x1="23986" y1="44384" x2="30549" y2="40580"/>
                        <a14:foregroundMark x1="30549" y1="40580" x2="40334" y2="44022"/>
                        <a14:foregroundMark x1="36038" y1="43297" x2="36516" y2="25181"/>
                        <a14:foregroundMark x1="36516" y1="25181" x2="27566" y2="32246"/>
                        <a14:foregroundMark x1="27566" y1="32246" x2="27685" y2="47464"/>
                        <a14:foregroundMark x1="27685" y1="47464" x2="33294" y2="55616"/>
                        <a14:foregroundMark x1="33294" y1="55616" x2="38067" y2="58696"/>
                        <a14:foregroundMark x1="38067" y1="58696" x2="40692" y2="50725"/>
                        <a14:foregroundMark x1="40692" y1="50725" x2="34368" y2="36594"/>
                        <a14:foregroundMark x1="34368" y1="36594" x2="36993" y2="42754"/>
                        <a14:foregroundMark x1="36993" y1="42754" x2="38783" y2="39312"/>
                        <a14:foregroundMark x1="42959" y1="26630" x2="44869" y2="23188"/>
                        <a14:foregroundMark x1="45943" y1="25181" x2="45227" y2="23188"/>
                        <a14:foregroundMark x1="44153" y1="26268" x2="46181" y2="24275"/>
                        <a14:foregroundMark x1="6325" y1="44746" x2="3341" y2="63043"/>
                        <a14:foregroundMark x1="3341" y1="63043" x2="3461" y2="70471"/>
                        <a14:foregroundMark x1="3461" y1="70471" x2="6325" y2="76087"/>
                        <a14:foregroundMark x1="6325" y1="76087" x2="11933" y2="82428"/>
                        <a14:foregroundMark x1="13842" y1="85326" x2="8115" y2="85870"/>
                        <a14:foregroundMark x1="8115" y1="85870" x2="12172" y2="90217"/>
                        <a14:foregroundMark x1="12172" y1="90217" x2="15274" y2="81884"/>
                        <a14:foregroundMark x1="15274" y1="81884" x2="18138" y2="88768"/>
                        <a14:foregroundMark x1="18138" y1="88768" x2="22076" y2="81159"/>
                        <a14:foregroundMark x1="22076" y1="81159" x2="28759" y2="77355"/>
                        <a14:foregroundMark x1="28759" y1="77355" x2="32697" y2="82971"/>
                        <a14:foregroundMark x1="32697" y1="82971" x2="33652" y2="88225"/>
                        <a14:foregroundMark x1="37470" y1="83877" x2="41050" y2="79167"/>
                        <a14:foregroundMark x1="41050" y1="79167" x2="41289" y2="87862"/>
                        <a14:foregroundMark x1="41289" y1="87862" x2="36635" y2="92572"/>
                        <a14:foregroundMark x1="36635" y1="92572" x2="31742" y2="92754"/>
                        <a14:foregroundMark x1="31742" y1="92754" x2="29117" y2="77355"/>
                        <a14:foregroundMark x1="27088" y1="80435" x2="19809" y2="90942"/>
                        <a14:foregroundMark x1="19809" y1="90942" x2="13842" y2="94384"/>
                        <a14:foregroundMark x1="13842" y1="94384" x2="7637" y2="94022"/>
                        <a14:foregroundMark x1="7637" y1="94022" x2="3938" y2="89855"/>
                        <a14:foregroundMark x1="3938" y1="89855" x2="5489" y2="81884"/>
                        <a14:foregroundMark x1="5489" y1="81884" x2="2148" y2="68841"/>
                        <a14:foregroundMark x1="2148" y1="68841" x2="5251" y2="44022"/>
                        <a14:foregroundMark x1="5251" y1="44022" x2="7518" y2="39855"/>
                        <a14:foregroundMark x1="1551" y1="61413" x2="239" y2="68297"/>
                        <a14:foregroundMark x1="239" y1="68297" x2="2267" y2="73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6032" y="0"/>
            <a:ext cx="10411239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58B6682-BA77-8602-FC40-5F6CA6A34B27}"/>
              </a:ext>
            </a:extLst>
          </p:cNvPr>
          <p:cNvSpPr txBox="1"/>
          <p:nvPr/>
        </p:nvSpPr>
        <p:spPr>
          <a:xfrm>
            <a:off x="5205619" y="478426"/>
            <a:ext cx="6705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kern="100" dirty="0">
                <a:effectLst/>
                <a:latin typeface="Comic Sans MS" panose="030F0902030302020204" pitchFamily="66" charset="0"/>
                <a:ea typeface="DFKai-SB"/>
                <a:cs typeface="Times New Roman" panose="02020603050405020304" pitchFamily="18" charset="0"/>
              </a:rPr>
              <a:t>Why did Mr. Panda give all of the doughnuts to the lemur?</a:t>
            </a:r>
          </a:p>
          <a:p>
            <a:pPr marL="742950" marR="0" lvl="0" indent="-74295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US" sz="4000" kern="100" dirty="0"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0" indent="-74295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kern="100" dirty="0">
                <a:effectLst/>
                <a:latin typeface="Comic Sans MS" panose="030F0902030302020204" pitchFamily="66" charset="0"/>
                <a:ea typeface="DFKai-SB"/>
                <a:cs typeface="Times New Roman" panose="02020603050405020304" pitchFamily="18" charset="0"/>
              </a:rPr>
              <a:t>What did the lemur do right?</a:t>
            </a:r>
            <a:endParaRPr lang="es-US" sz="4000" kern="100" dirty="0">
              <a:effectLst/>
              <a:latin typeface="Comic Sans MS" panose="030F09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C122FB4-6B6A-54C0-BDA0-A9AEA1C146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77" b="92593" l="9896" r="91667">
                        <a14:foregroundMark x1="91667" y1="61265" x2="88021" y2="48920"/>
                        <a14:foregroundMark x1="88021" y1="48920" x2="86458" y2="48148"/>
                        <a14:foregroundMark x1="80729" y1="94136" x2="47222" y2="91975"/>
                        <a14:foregroundMark x1="47222" y1="91975" x2="40104" y2="92593"/>
                        <a14:foregroundMark x1="34201" y1="87963" x2="34201" y2="87963"/>
                        <a14:foregroundMark x1="19618" y1="70988" x2="13194" y2="59105"/>
                        <a14:foregroundMark x1="13194" y1="59105" x2="18576" y2="47994"/>
                        <a14:foregroundMark x1="18576" y1="47994" x2="31597" y2="40278"/>
                        <a14:foregroundMark x1="31597" y1="40278" x2="24132" y2="151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721214" y="3306552"/>
            <a:ext cx="3156843" cy="355144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2866220-E959-4D35-FF53-18FDC1A42B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9444" l="4711" r="90578">
                        <a14:foregroundMark x1="35258" y1="23056" x2="36474" y2="19167"/>
                        <a14:foregroundMark x1="34195" y1="24722" x2="36322" y2="20000"/>
                        <a14:foregroundMark x1="45137" y1="11389" x2="54863" y2="6667"/>
                        <a14:foregroundMark x1="67933" y1="73333" x2="70365" y2="55278"/>
                        <a14:foregroundMark x1="75228" y1="54722" x2="70669" y2="54722"/>
                        <a14:foregroundMark x1="73404" y1="55278" x2="70517" y2="54167"/>
                        <a14:foregroundMark x1="71277" y1="56667" x2="78267" y2="53611"/>
                        <a14:foregroundMark x1="73708" y1="55278" x2="75684" y2="55278"/>
                        <a14:foregroundMark x1="72644" y1="55000" x2="74164" y2="54444"/>
                        <a14:foregroundMark x1="88146" y1="58333" x2="90729" y2="56944"/>
                        <a14:foregroundMark x1="28723" y1="98333" x2="56079" y2="94444"/>
                        <a14:foregroundMark x1="56079" y1="94444" x2="63982" y2="94722"/>
                        <a14:foregroundMark x1="6079" y1="55833" x2="9574" y2="65833"/>
                        <a14:foregroundMark x1="5319" y1="54722" x2="5927" y2="58056"/>
                        <a14:foregroundMark x1="5471" y1="55278" x2="6231" y2="53889"/>
                        <a14:foregroundMark x1="6231" y1="60000" x2="9119" y2="73889"/>
                        <a14:foregroundMark x1="9574" y1="76389" x2="9574" y2="76389"/>
                        <a14:foregroundMark x1="8967" y1="75000" x2="13982" y2="95278"/>
                        <a14:foregroundMark x1="13982" y1="95278" x2="16261" y2="99722"/>
                        <a14:foregroundMark x1="33739" y1="48611" x2="46049" y2="46389"/>
                        <a14:foregroundMark x1="46049" y1="46389" x2="49240" y2="24167"/>
                        <a14:foregroundMark x1="49240" y1="24167" x2="45897" y2="47778"/>
                        <a14:foregroundMark x1="45897" y1="47778" x2="55015" y2="40000"/>
                        <a14:foregroundMark x1="42705" y1="35833" x2="44377" y2="64444"/>
                        <a14:foregroundMark x1="44377" y1="64444" x2="45593" y2="43333"/>
                        <a14:foregroundMark x1="45593" y1="43333" x2="33283" y2="64722"/>
                        <a14:foregroundMark x1="33283" y1="64722" x2="37994" y2="41111"/>
                        <a14:foregroundMark x1="37994" y1="41111" x2="38602" y2="63889"/>
                        <a14:foregroundMark x1="38602" y1="63889" x2="42249" y2="67500"/>
                        <a14:foregroundMark x1="32067" y1="46944" x2="33891" y2="37778"/>
                        <a14:foregroundMark x1="34043" y1="37778" x2="31611" y2="44722"/>
                        <a14:foregroundMark x1="31763" y1="42500" x2="32827" y2="36111"/>
                        <a14:foregroundMark x1="32675" y1="36944" x2="31307" y2="47500"/>
                        <a14:foregroundMark x1="31459" y1="47500" x2="34195" y2="28056"/>
                        <a14:foregroundMark x1="30851" y1="43611" x2="32067" y2="36944"/>
                        <a14:foregroundMark x1="48176" y1="47222" x2="68085" y2="63333"/>
                        <a14:foregroundMark x1="68085" y1="63333" x2="61702" y2="44167"/>
                        <a14:foregroundMark x1="61702" y1="44167" x2="68237" y2="54722"/>
                        <a14:foregroundMark x1="66869" y1="50833" x2="58967" y2="35833"/>
                        <a14:foregroundMark x1="56991" y1="33611" x2="52280" y2="38889"/>
                        <a14:foregroundMark x1="51520" y1="38333" x2="59119" y2="37500"/>
                        <a14:foregroundMark x1="51824" y1="36944" x2="52128" y2="35833"/>
                        <a14:foregroundMark x1="50608" y1="35556" x2="62158" y2="31111"/>
                        <a14:foregroundMark x1="62158" y1="31111" x2="66261" y2="25833"/>
                        <a14:foregroundMark x1="66261" y1="25556" x2="66109" y2="23333"/>
                        <a14:foregroundMark x1="67325" y1="23611" x2="66565" y2="23333"/>
                        <a14:foregroundMark x1="66717" y1="23056" x2="66261" y2="28056"/>
                        <a14:foregroundMark x1="67021" y1="23889" x2="67781" y2="24167"/>
                        <a14:foregroundMark x1="68085" y1="23889" x2="68389" y2="25278"/>
                        <a14:foregroundMark x1="37690" y1="18611" x2="40274" y2="17500"/>
                        <a14:foregroundMark x1="38906" y1="16389" x2="36930" y2="15556"/>
                        <a14:foregroundMark x1="37386" y1="16389" x2="38602" y2="14167"/>
                        <a14:foregroundMark x1="38602" y1="13889" x2="37994" y2="17500"/>
                        <a14:foregroundMark x1="37386" y1="13611" x2="36322" y2="15833"/>
                        <a14:foregroundMark x1="36170" y1="15556" x2="36018" y2="14444"/>
                        <a14:foregroundMark x1="65502" y1="51667" x2="69453" y2="50000"/>
                        <a14:foregroundMark x1="63222" y1="42222" x2="68389" y2="53611"/>
                        <a14:foregroundMark x1="64894" y1="44444" x2="65198" y2="43056"/>
                        <a14:foregroundMark x1="42401" y1="39722" x2="54255" y2="45833"/>
                        <a14:foregroundMark x1="54255" y1="45833" x2="54711" y2="46944"/>
                        <a14:foregroundMark x1="64894" y1="49167" x2="64286" y2="41667"/>
                        <a14:foregroundMark x1="5319" y1="54444" x2="9574" y2="54444"/>
                        <a14:foregroundMark x1="4711" y1="53889" x2="9726" y2="54167"/>
                        <a14:foregroundMark x1="5319" y1="33056" x2="5319" y2="330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531886">
            <a:off x="7423405" y="4895346"/>
            <a:ext cx="1094638" cy="598890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F6EA5E0-C707-F7BC-ADDF-FCF9C3A4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22</a:t>
            </a:fld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057B79F-42AD-248E-08E2-131CD9B43274}"/>
              </a:ext>
            </a:extLst>
          </p:cNvPr>
          <p:cNvSpPr txBox="1"/>
          <p:nvPr/>
        </p:nvSpPr>
        <p:spPr>
          <a:xfrm>
            <a:off x="-5254" y="6641627"/>
            <a:ext cx="61012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800" dirty="0">
                <a:solidFill>
                  <a:srgbClr val="333333"/>
                </a:solidFill>
              </a:rPr>
              <a:t>[</a:t>
            </a:r>
            <a:r>
              <a:rPr lang="es-US" sz="800" dirty="0" err="1">
                <a:solidFill>
                  <a:srgbClr val="333333"/>
                </a:solidFill>
              </a:rPr>
              <a:t>lemur</a:t>
            </a:r>
            <a:r>
              <a:rPr lang="es-US" sz="800" dirty="0">
                <a:solidFill>
                  <a:srgbClr val="333333"/>
                </a:solidFill>
              </a:rPr>
              <a:t>, panda] 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Antony, S. (2017). </a:t>
            </a:r>
            <a:r>
              <a:rPr lang="es-US" sz="800" b="0" i="1" dirty="0" err="1">
                <a:solidFill>
                  <a:srgbClr val="333333"/>
                </a:solidFill>
                <a:effectLst/>
              </a:rPr>
              <a:t>Please</a:t>
            </a:r>
            <a:r>
              <a:rPr lang="es-US" sz="800" b="0" i="1" dirty="0">
                <a:solidFill>
                  <a:srgbClr val="333333"/>
                </a:solidFill>
                <a:effectLst/>
              </a:rPr>
              <a:t>, Mr. Panda.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 New York,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Cartwheel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Books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56453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8A1C64F-59C7-9253-CD7D-A7DBA3A35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7" b="92593" l="9896" r="91667">
                        <a14:foregroundMark x1="91667" y1="61265" x2="88021" y2="48920"/>
                        <a14:foregroundMark x1="88021" y1="48920" x2="86458" y2="48148"/>
                        <a14:foregroundMark x1="80729" y1="94136" x2="47222" y2="91975"/>
                        <a14:foregroundMark x1="47222" y1="91975" x2="40104" y2="92593"/>
                        <a14:foregroundMark x1="34201" y1="87963" x2="34201" y2="87963"/>
                        <a14:foregroundMark x1="19618" y1="70988" x2="13194" y2="59105"/>
                        <a14:foregroundMark x1="13194" y1="59105" x2="18576" y2="47994"/>
                        <a14:foregroundMark x1="18576" y1="47994" x2="31597" y2="40278"/>
                        <a14:foregroundMark x1="31597" y1="40278" x2="24132" y2="151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414179" y="2299928"/>
            <a:ext cx="3156843" cy="35514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CC7FC35-94BF-8B96-389C-385869FAB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359" y="864010"/>
            <a:ext cx="7227883" cy="384290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12224D9-9D6D-847A-4C6B-70F3BB01214C}"/>
              </a:ext>
            </a:extLst>
          </p:cNvPr>
          <p:cNvSpPr txBox="1"/>
          <p:nvPr/>
        </p:nvSpPr>
        <p:spPr>
          <a:xfrm>
            <a:off x="9520524" y="5362240"/>
            <a:ext cx="6100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Perpetua Titling MT" panose="02020502060505020804" pitchFamily="18" charset="77"/>
              </a:rPr>
              <a:t>Activity</a:t>
            </a:r>
            <a:r>
              <a:rPr lang="en-US" dirty="0"/>
              <a:t>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3209E75-FE59-98AA-0633-960B2B67F7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32" b="99351" l="2338" r="99905">
                        <a14:foregroundMark x1="75668" y1="51946" x2="51908" y2="35992"/>
                        <a14:foregroundMark x1="51908" y1="35992" x2="40267" y2="39170"/>
                        <a14:foregroundMark x1="40267" y1="39170" x2="32586" y2="49870"/>
                        <a14:foregroundMark x1="32586" y1="49870" x2="48760" y2="71725"/>
                        <a14:foregroundMark x1="48760" y1="71725" x2="73950" y2="80091"/>
                        <a14:foregroundMark x1="73950" y1="80091" x2="84733" y2="57652"/>
                        <a14:foregroundMark x1="84733" y1="57652" x2="71708" y2="24903"/>
                        <a14:foregroundMark x1="71708" y1="24903" x2="50716" y2="23930"/>
                        <a14:foregroundMark x1="50716" y1="23930" x2="36164" y2="37678"/>
                        <a14:foregroundMark x1="36164" y1="37678" x2="30439" y2="52724"/>
                        <a14:foregroundMark x1="30439" y1="52724" x2="41985" y2="72827"/>
                        <a14:foregroundMark x1="41985" y1="72827" x2="76527" y2="74514"/>
                        <a14:foregroundMark x1="76527" y1="74514" x2="75000" y2="51556"/>
                        <a14:foregroundMark x1="75000" y1="51556" x2="52767" y2="37484"/>
                        <a14:foregroundMark x1="52767" y1="37484" x2="37023" y2="45071"/>
                        <a14:foregroundMark x1="37023" y1="45071" x2="31298" y2="53307"/>
                        <a14:foregroundMark x1="31298" y1="53307" x2="31870" y2="63294"/>
                        <a14:foregroundMark x1="31870" y1="63294" x2="54532" y2="76135"/>
                        <a14:foregroundMark x1="54532" y1="76135" x2="78578" y2="64527"/>
                        <a14:foregroundMark x1="78578" y1="64527" x2="73760" y2="31582"/>
                        <a14:foregroundMark x1="73760" y1="31582" x2="51813" y2="14721"/>
                        <a14:foregroundMark x1="51813" y1="14721" x2="34113" y2="27691"/>
                        <a14:foregroundMark x1="34113" y1="27691" x2="27815" y2="51362"/>
                        <a14:foregroundMark x1="27815" y1="51362" x2="32681" y2="64527"/>
                        <a14:foregroundMark x1="32681" y1="64527" x2="55773" y2="66732"/>
                        <a14:foregroundMark x1="55773" y1="66732" x2="75143" y2="53437"/>
                        <a14:foregroundMark x1="75143" y1="53437" x2="65840" y2="32231"/>
                        <a14:foregroundMark x1="65840" y1="32231" x2="41746" y2="24643"/>
                        <a14:foregroundMark x1="41746" y1="24643" x2="27910" y2="35149"/>
                        <a14:foregroundMark x1="27910" y1="35149" x2="22233" y2="53372"/>
                        <a14:foregroundMark x1="22233" y1="53372" x2="24857" y2="64916"/>
                        <a14:foregroundMark x1="24857" y1="64916" x2="33635" y2="68742"/>
                        <a14:foregroundMark x1="33635" y1="68742" x2="39790" y2="66926"/>
                        <a14:foregroundMark x1="11927" y1="50649" x2="5153" y2="46887"/>
                        <a14:foregroundMark x1="5153" y1="46887" x2="7061" y2="38132"/>
                        <a14:foregroundMark x1="7061" y1="38132" x2="8015" y2="37873"/>
                        <a14:foregroundMark x1="8588" y1="37289" x2="2576" y2="39754"/>
                        <a14:foregroundMark x1="2576" y1="39754" x2="2338" y2="45850"/>
                        <a14:foregroundMark x1="52147" y1="10636" x2="85830" y2="17250"/>
                        <a14:foregroundMark x1="85830" y1="17250" x2="99952" y2="27432"/>
                        <a14:foregroundMark x1="46040" y1="9598" x2="67414" y2="9339"/>
                        <a14:foregroundMark x1="67414" y1="9339" x2="76050" y2="10117"/>
                        <a14:foregroundMark x1="64265" y1="5318" x2="57777" y2="5577"/>
                        <a14:foregroundMark x1="57777" y1="5577" x2="69561" y2="3761"/>
                        <a14:foregroundMark x1="9160" y1="41569" x2="11212" y2="57328"/>
                        <a14:foregroundMark x1="11212" y1="57328" x2="25143" y2="77756"/>
                        <a14:foregroundMark x1="25143" y1="77756" x2="39599" y2="84241"/>
                        <a14:foregroundMark x1="5248" y1="49870" x2="14647" y2="75227"/>
                        <a14:foregroundMark x1="14647" y1="75227" x2="22710" y2="84112"/>
                        <a14:foregroundMark x1="22710" y1="84112" x2="37309" y2="89818"/>
                        <a14:foregroundMark x1="37309" y1="89818" x2="37405" y2="89818"/>
                        <a14:foregroundMark x1="39981" y1="83658" x2="42653" y2="93709"/>
                        <a14:foregroundMark x1="42653" y1="93709" x2="59781" y2="97730"/>
                        <a14:foregroundMark x1="59781" y1="97730" x2="67366" y2="97341"/>
                        <a14:foregroundMark x1="67366" y1="97341" x2="74714" y2="99351"/>
                        <a14:foregroundMark x1="74714" y1="99351" x2="82729" y2="97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3804226"/>
            <a:ext cx="4150915" cy="305377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5403945-87F4-2D06-BBC9-D3C8AB23AA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20" b="94231" l="7475" r="95221">
                        <a14:foregroundMark x1="42157" y1="65089" x2="52083" y2="76923"/>
                        <a14:foregroundMark x1="52083" y1="76923" x2="60907" y2="80473"/>
                        <a14:foregroundMark x1="60907" y1="80473" x2="72059" y2="80325"/>
                        <a14:foregroundMark x1="72059" y1="80325" x2="82108" y2="84615"/>
                        <a14:foregroundMark x1="82108" y1="84615" x2="91422" y2="85207"/>
                        <a14:foregroundMark x1="91422" y1="85207" x2="77941" y2="77219"/>
                        <a14:foregroundMark x1="77941" y1="77219" x2="54167" y2="76183"/>
                        <a14:foregroundMark x1="54167" y1="76183" x2="46324" y2="69379"/>
                        <a14:foregroundMark x1="46324" y1="69379" x2="44240" y2="64201"/>
                        <a14:foregroundMark x1="91176" y1="83876" x2="95221" y2="78107"/>
                        <a14:foregroundMark x1="95221" y1="77959" x2="81863" y2="89201"/>
                        <a14:foregroundMark x1="81863" y1="89201" x2="64461" y2="90533"/>
                        <a14:foregroundMark x1="64461" y1="90533" x2="36029" y2="86834"/>
                        <a14:foregroundMark x1="36029" y1="86834" x2="31740" y2="92012"/>
                        <a14:foregroundMark x1="25490" y1="85651" x2="18382" y2="92899"/>
                        <a14:foregroundMark x1="18382" y1="92899" x2="25245" y2="92012"/>
                        <a14:foregroundMark x1="33211" y1="94231" x2="45833" y2="94231"/>
                        <a14:foregroundMark x1="45833" y1="94231" x2="66176" y2="90976"/>
                        <a14:foregroundMark x1="56373" y1="86095" x2="66422" y2="80325"/>
                        <a14:foregroundMark x1="66422" y1="80325" x2="56495" y2="79734"/>
                        <a14:foregroundMark x1="56495" y1="79734" x2="70098" y2="75592"/>
                        <a14:foregroundMark x1="70098" y1="75592" x2="75858" y2="76331"/>
                        <a14:foregroundMark x1="75858" y1="75444" x2="64583" y2="70710"/>
                        <a14:foregroundMark x1="46446" y1="76775" x2="35417" y2="74556"/>
                        <a14:foregroundMark x1="35417" y1="74556" x2="22059" y2="56509"/>
                        <a14:foregroundMark x1="22059" y1="56509" x2="21569" y2="44970"/>
                        <a14:foregroundMark x1="21569" y1="44970" x2="7475" y2="36391"/>
                        <a14:foregroundMark x1="29167" y1="82396" x2="56127" y2="88905"/>
                        <a14:foregroundMark x1="56127" y1="88905" x2="60417" y2="887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04416" y="2090066"/>
            <a:ext cx="2766949" cy="229222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318F11F-9CC4-F23B-3253-5A25E1CA00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6905" y="34870"/>
            <a:ext cx="3415095" cy="274747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23BEE37-3133-B1F2-F12A-2AC28DF294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115431" flipH="1">
            <a:off x="558811" y="-470440"/>
            <a:ext cx="2153036" cy="26689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A8F6474-9C8A-AE6E-38A9-134CCDF29287}"/>
              </a:ext>
            </a:extLst>
          </p:cNvPr>
          <p:cNvSpPr txBox="1"/>
          <p:nvPr/>
        </p:nvSpPr>
        <p:spPr>
          <a:xfrm>
            <a:off x="10902315" y="5368851"/>
            <a:ext cx="902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erpetua Titling MT" panose="02020502060505020804" pitchFamily="18" charset="77"/>
              </a:rPr>
              <a:t>1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8CCFAB1-E89E-4449-76F2-E4001599FC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67" b="99444" l="4711" r="90578">
                        <a14:foregroundMark x1="35258" y1="23056" x2="36474" y2="19167"/>
                        <a14:foregroundMark x1="34195" y1="24722" x2="36322" y2="20000"/>
                        <a14:foregroundMark x1="45137" y1="11389" x2="54863" y2="6667"/>
                        <a14:foregroundMark x1="67933" y1="73333" x2="70365" y2="55278"/>
                        <a14:foregroundMark x1="75228" y1="54722" x2="70669" y2="54722"/>
                        <a14:foregroundMark x1="73404" y1="55278" x2="70517" y2="54167"/>
                        <a14:foregroundMark x1="71277" y1="56667" x2="78267" y2="53611"/>
                        <a14:foregroundMark x1="73708" y1="55278" x2="75684" y2="55278"/>
                        <a14:foregroundMark x1="72644" y1="55000" x2="74164" y2="54444"/>
                        <a14:foregroundMark x1="88146" y1="58333" x2="90729" y2="56944"/>
                        <a14:foregroundMark x1="28723" y1="98333" x2="56079" y2="94444"/>
                        <a14:foregroundMark x1="56079" y1="94444" x2="63982" y2="94722"/>
                        <a14:foregroundMark x1="6079" y1="55833" x2="9574" y2="65833"/>
                        <a14:foregroundMark x1="5319" y1="54722" x2="5927" y2="58056"/>
                        <a14:foregroundMark x1="5471" y1="55278" x2="6231" y2="53889"/>
                        <a14:foregroundMark x1="6231" y1="60000" x2="9119" y2="73889"/>
                        <a14:foregroundMark x1="9574" y1="76389" x2="9574" y2="76389"/>
                        <a14:foregroundMark x1="8967" y1="75000" x2="13982" y2="95278"/>
                        <a14:foregroundMark x1="13982" y1="95278" x2="16261" y2="99722"/>
                        <a14:foregroundMark x1="33739" y1="48611" x2="46049" y2="46389"/>
                        <a14:foregroundMark x1="46049" y1="46389" x2="49240" y2="24167"/>
                        <a14:foregroundMark x1="49240" y1="24167" x2="45897" y2="47778"/>
                        <a14:foregroundMark x1="45897" y1="47778" x2="55015" y2="40000"/>
                        <a14:foregroundMark x1="42705" y1="35833" x2="44377" y2="64444"/>
                        <a14:foregroundMark x1="44377" y1="64444" x2="45593" y2="43333"/>
                        <a14:foregroundMark x1="45593" y1="43333" x2="33283" y2="64722"/>
                        <a14:foregroundMark x1="33283" y1="64722" x2="37994" y2="41111"/>
                        <a14:foregroundMark x1="37994" y1="41111" x2="38602" y2="63889"/>
                        <a14:foregroundMark x1="38602" y1="63889" x2="42249" y2="67500"/>
                        <a14:foregroundMark x1="32067" y1="46944" x2="33891" y2="37778"/>
                        <a14:foregroundMark x1="34043" y1="37778" x2="31611" y2="44722"/>
                        <a14:foregroundMark x1="31763" y1="42500" x2="32827" y2="36111"/>
                        <a14:foregroundMark x1="32675" y1="36944" x2="31307" y2="47500"/>
                        <a14:foregroundMark x1="31459" y1="47500" x2="34195" y2="28056"/>
                        <a14:foregroundMark x1="30851" y1="43611" x2="32067" y2="36944"/>
                        <a14:foregroundMark x1="48176" y1="47222" x2="68085" y2="63333"/>
                        <a14:foregroundMark x1="68085" y1="63333" x2="61702" y2="44167"/>
                        <a14:foregroundMark x1="61702" y1="44167" x2="68237" y2="54722"/>
                        <a14:foregroundMark x1="66869" y1="50833" x2="58967" y2="35833"/>
                        <a14:foregroundMark x1="56991" y1="33611" x2="52280" y2="38889"/>
                        <a14:foregroundMark x1="51520" y1="38333" x2="59119" y2="37500"/>
                        <a14:foregroundMark x1="51824" y1="36944" x2="52128" y2="35833"/>
                        <a14:foregroundMark x1="50608" y1="35556" x2="62158" y2="31111"/>
                        <a14:foregroundMark x1="62158" y1="31111" x2="66261" y2="25833"/>
                        <a14:foregroundMark x1="66261" y1="25556" x2="66109" y2="23333"/>
                        <a14:foregroundMark x1="67325" y1="23611" x2="66565" y2="23333"/>
                        <a14:foregroundMark x1="66717" y1="23056" x2="66261" y2="28056"/>
                        <a14:foregroundMark x1="67021" y1="23889" x2="67781" y2="24167"/>
                        <a14:foregroundMark x1="68085" y1="23889" x2="68389" y2="25278"/>
                        <a14:foregroundMark x1="37690" y1="18611" x2="40274" y2="17500"/>
                        <a14:foregroundMark x1="38906" y1="16389" x2="36930" y2="15556"/>
                        <a14:foregroundMark x1="37386" y1="16389" x2="38602" y2="14167"/>
                        <a14:foregroundMark x1="38602" y1="13889" x2="37994" y2="17500"/>
                        <a14:foregroundMark x1="37386" y1="13611" x2="36322" y2="15833"/>
                        <a14:foregroundMark x1="36170" y1="15556" x2="36018" y2="14444"/>
                        <a14:foregroundMark x1="65502" y1="51667" x2="69453" y2="50000"/>
                        <a14:foregroundMark x1="63222" y1="42222" x2="68389" y2="53611"/>
                        <a14:foregroundMark x1="64894" y1="44444" x2="65198" y2="43056"/>
                        <a14:foregroundMark x1="42401" y1="39722" x2="54255" y2="45833"/>
                        <a14:foregroundMark x1="54255" y1="45833" x2="54711" y2="46944"/>
                        <a14:foregroundMark x1="64894" y1="49167" x2="64286" y2="41667"/>
                        <a14:foregroundMark x1="5319" y1="54444" x2="9574" y2="54444"/>
                        <a14:foregroundMark x1="4711" y1="53889" x2="9726" y2="54167"/>
                        <a14:foregroundMark x1="5319" y1="33056" x2="5319" y2="330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531886">
            <a:off x="9135734" y="3806594"/>
            <a:ext cx="1094638" cy="598890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970A3D-BAFF-06F9-9436-77DFC79A2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23</a:t>
            </a:fld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7C6135-073D-7BF4-7FD1-D6D3C3406310}"/>
              </a:ext>
            </a:extLst>
          </p:cNvPr>
          <p:cNvSpPr txBox="1"/>
          <p:nvPr/>
        </p:nvSpPr>
        <p:spPr>
          <a:xfrm>
            <a:off x="7224111" y="6613753"/>
            <a:ext cx="61012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800" dirty="0">
                <a:solidFill>
                  <a:srgbClr val="333333"/>
                </a:solidFill>
              </a:rPr>
              <a:t>[</a:t>
            </a:r>
            <a:r>
              <a:rPr lang="es-US" sz="800" dirty="0" err="1">
                <a:solidFill>
                  <a:srgbClr val="333333"/>
                </a:solidFill>
              </a:rPr>
              <a:t>lemur</a:t>
            </a:r>
            <a:r>
              <a:rPr lang="es-US" sz="800" dirty="0">
                <a:solidFill>
                  <a:srgbClr val="333333"/>
                </a:solidFill>
              </a:rPr>
              <a:t>, </a:t>
            </a:r>
            <a:r>
              <a:rPr lang="es-US" sz="800" dirty="0" err="1">
                <a:solidFill>
                  <a:srgbClr val="333333"/>
                </a:solidFill>
              </a:rPr>
              <a:t>skunk</a:t>
            </a:r>
            <a:r>
              <a:rPr lang="es-US" sz="800" dirty="0">
                <a:solidFill>
                  <a:srgbClr val="333333"/>
                </a:solidFill>
              </a:rPr>
              <a:t>, </a:t>
            </a:r>
            <a:r>
              <a:rPr lang="es-US" sz="800" dirty="0" err="1">
                <a:solidFill>
                  <a:srgbClr val="333333"/>
                </a:solidFill>
              </a:rPr>
              <a:t>ostrich</a:t>
            </a:r>
            <a:r>
              <a:rPr lang="es-US" sz="800" dirty="0">
                <a:solidFill>
                  <a:srgbClr val="333333"/>
                </a:solidFill>
              </a:rPr>
              <a:t>, panda, </a:t>
            </a:r>
            <a:r>
              <a:rPr lang="es-US" sz="800" dirty="0" err="1">
                <a:solidFill>
                  <a:srgbClr val="333333"/>
                </a:solidFill>
              </a:rPr>
              <a:t>killer</a:t>
            </a:r>
            <a:r>
              <a:rPr lang="es-US" sz="800" dirty="0">
                <a:solidFill>
                  <a:srgbClr val="333333"/>
                </a:solidFill>
              </a:rPr>
              <a:t> </a:t>
            </a:r>
            <a:r>
              <a:rPr lang="es-US" sz="800" dirty="0" err="1">
                <a:solidFill>
                  <a:srgbClr val="333333"/>
                </a:solidFill>
              </a:rPr>
              <a:t>whale</a:t>
            </a:r>
            <a:r>
              <a:rPr lang="es-US" sz="800" dirty="0">
                <a:solidFill>
                  <a:srgbClr val="333333"/>
                </a:solidFill>
              </a:rPr>
              <a:t>, </a:t>
            </a:r>
            <a:r>
              <a:rPr lang="es-US" sz="800" dirty="0" err="1">
                <a:solidFill>
                  <a:srgbClr val="333333"/>
                </a:solidFill>
              </a:rPr>
              <a:t>penguin</a:t>
            </a:r>
            <a:r>
              <a:rPr lang="es-US" sz="800" dirty="0">
                <a:solidFill>
                  <a:srgbClr val="333333"/>
                </a:solidFill>
              </a:rPr>
              <a:t>] 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Antony, S. (2017). </a:t>
            </a:r>
            <a:r>
              <a:rPr lang="es-US" sz="800" b="0" i="1" dirty="0" err="1">
                <a:solidFill>
                  <a:srgbClr val="333333"/>
                </a:solidFill>
                <a:effectLst/>
              </a:rPr>
              <a:t>Please</a:t>
            </a:r>
            <a:r>
              <a:rPr lang="es-US" sz="800" b="0" i="1" dirty="0">
                <a:solidFill>
                  <a:srgbClr val="333333"/>
                </a:solidFill>
                <a:effectLst/>
              </a:rPr>
              <a:t>, Mr. Panda.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 New York,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Cartwheel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Books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16263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9000" r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0F523F66-3B33-1F6C-92BE-7372266B8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0"/>
            <a:ext cx="5505450" cy="2137647"/>
          </a:xfrm>
          <a:prstGeom prst="rect">
            <a:avLst/>
          </a:prstGeom>
        </p:spPr>
      </p:pic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7B73D020-A8AD-459D-AC9C-5F7DD5543DA1}"/>
              </a:ext>
            </a:extLst>
          </p:cNvPr>
          <p:cNvSpPr txBox="1">
            <a:spLocks/>
          </p:cNvSpPr>
          <p:nvPr/>
        </p:nvSpPr>
        <p:spPr>
          <a:xfrm>
            <a:off x="933450" y="1921887"/>
            <a:ext cx="84300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rgbClr val="01AFF0"/>
                </a:solidFill>
                <a:latin typeface="Comic Sans MS" panose="030F0902030302020204" pitchFamily="66" charset="0"/>
              </a:rPr>
              <a:t>Bet</a:t>
            </a:r>
            <a:r>
              <a:rPr lang="en-US" sz="4400" dirty="0">
                <a:solidFill>
                  <a:srgbClr val="01AFF0"/>
                </a:solidFill>
                <a:latin typeface="Comic Sans MS" panose="030F0902030302020204" pitchFamily="66" charset="0"/>
              </a:rPr>
              <a:t> </a:t>
            </a:r>
            <a:r>
              <a:rPr lang="en-US" sz="4400" dirty="0">
                <a:latin typeface="Comic Sans MS" panose="030F0902030302020204" pitchFamily="66" charset="0"/>
              </a:rPr>
              <a:t>questions.</a:t>
            </a:r>
          </a:p>
          <a:p>
            <a:r>
              <a:rPr lang="en-US" sz="5400" dirty="0">
                <a:solidFill>
                  <a:srgbClr val="01AFF0"/>
                </a:solidFill>
                <a:latin typeface="Comic Sans MS" panose="030F0902030302020204" pitchFamily="66" charset="0"/>
              </a:rPr>
              <a:t>Answer</a:t>
            </a:r>
            <a:r>
              <a:rPr lang="en-US" sz="5400" dirty="0">
                <a:solidFill>
                  <a:srgbClr val="F25EA4"/>
                </a:solidFill>
                <a:latin typeface="Comic Sans MS" panose="030F0902030302020204" pitchFamily="66" charset="0"/>
              </a:rPr>
              <a:t> </a:t>
            </a:r>
            <a:r>
              <a:rPr lang="en-US" sz="4400" dirty="0">
                <a:latin typeface="Comic Sans MS" panose="030F0902030302020204" pitchFamily="66" charset="0"/>
              </a:rPr>
              <a:t>the questions correctly to get points.</a:t>
            </a:r>
          </a:p>
          <a:p>
            <a:r>
              <a:rPr lang="en-US" sz="6000" dirty="0">
                <a:solidFill>
                  <a:srgbClr val="01AFF0"/>
                </a:solidFill>
                <a:latin typeface="Comic Sans MS" panose="030F0902030302020204" pitchFamily="66" charset="0"/>
              </a:rPr>
              <a:t>Raise</a:t>
            </a:r>
            <a:r>
              <a:rPr lang="en-US" sz="8000" dirty="0">
                <a:latin typeface="Comic Sans MS" panose="030F0902030302020204" pitchFamily="66" charset="0"/>
              </a:rPr>
              <a:t> </a:t>
            </a:r>
            <a:r>
              <a:rPr lang="en-US" sz="4800" dirty="0">
                <a:latin typeface="Comic Sans MS" panose="030F0902030302020204" pitchFamily="66" charset="0"/>
              </a:rPr>
              <a:t>your hand.</a:t>
            </a:r>
          </a:p>
          <a:p>
            <a:r>
              <a:rPr lang="en-US" sz="6000" dirty="0">
                <a:solidFill>
                  <a:srgbClr val="01AFF0"/>
                </a:solidFill>
                <a:latin typeface="Comic Sans MS" panose="030F0902030302020204" pitchFamily="66" charset="0"/>
              </a:rPr>
              <a:t>Come </a:t>
            </a:r>
            <a:r>
              <a:rPr lang="en-US" sz="4800" dirty="0">
                <a:latin typeface="Comic Sans MS" panose="030F0902030302020204" pitchFamily="66" charset="0"/>
              </a:rPr>
              <a:t>to the board.</a:t>
            </a:r>
          </a:p>
          <a:p>
            <a:endParaRPr lang="en-US" sz="4800" dirty="0">
              <a:latin typeface="Comic Sans MS" panose="030F09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39B661-240E-4E6A-24D6-182F2469E21E}"/>
              </a:ext>
            </a:extLst>
          </p:cNvPr>
          <p:cNvSpPr txBox="1"/>
          <p:nvPr/>
        </p:nvSpPr>
        <p:spPr>
          <a:xfrm>
            <a:off x="9568543" y="6273225"/>
            <a:ext cx="3526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5904A"/>
                </a:solidFill>
                <a:latin typeface="Comic Sans MS" panose="030F0902030302020204" pitchFamily="66" charset="0"/>
              </a:rPr>
              <a:t>Instructions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539779-733F-4332-AC21-3CF0F230D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1923" y1="54567" x2="45433" y2="35096"/>
                        <a14:foregroundMark x1="44231" y1="27644" x2="46394" y2="68029"/>
                        <a14:foregroundMark x1="46394" y1="68029" x2="47596" y2="70192"/>
                        <a14:foregroundMark x1="50000" y1="69952" x2="60337" y2="52885"/>
                        <a14:foregroundMark x1="58173" y1="53365" x2="50000" y2="40865"/>
                        <a14:foregroundMark x1="52404" y1="42548" x2="64183" y2="55288"/>
                        <a14:foregroundMark x1="62740" y1="61779" x2="55769" y2="67548"/>
                        <a14:foregroundMark x1="62019" y1="56490" x2="64663" y2="44471"/>
                        <a14:foregroundMark x1="61298" y1="52163" x2="58654" y2="41827"/>
                        <a14:foregroundMark x1="50481" y1="57692" x2="35096" y2="480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99240" y="3905003"/>
            <a:ext cx="510804" cy="5108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28E177-4A02-4956-8D22-8E65D2AB2CC5}"/>
              </a:ext>
            </a:extLst>
          </p:cNvPr>
          <p:cNvSpPr txBox="1"/>
          <p:nvPr/>
        </p:nvSpPr>
        <p:spPr>
          <a:xfrm>
            <a:off x="9821565" y="3610252"/>
            <a:ext cx="65478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D52F82"/>
                </a:solidFill>
                <a:latin typeface="Comic Sans MS" panose="030F0702030302020204" pitchFamily="66" charset="0"/>
                <a:hlinkClick r:id="rId7"/>
              </a:rPr>
              <a:t>Link to activity</a:t>
            </a:r>
            <a:endParaRPr lang="zh-TW" altLang="en-US" dirty="0">
              <a:solidFill>
                <a:srgbClr val="D52F8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7B6C69C-8386-04E2-4BA6-D4F472F5A828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9642993" y="992864"/>
            <a:ext cx="2389391" cy="238939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6E7ADF2-027C-68C7-C1E1-3C45D514BA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16971" y="503744"/>
            <a:ext cx="737658" cy="91440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72AEB07-47B5-2ABE-45A5-74A5A1312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24</a:t>
            </a:fld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9626DD7-5574-1576-BD03-2DBCE3C78C51}"/>
              </a:ext>
            </a:extLst>
          </p:cNvPr>
          <p:cNvSpPr txBox="1"/>
          <p:nvPr/>
        </p:nvSpPr>
        <p:spPr>
          <a:xfrm>
            <a:off x="-5254" y="6641627"/>
            <a:ext cx="61012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800" dirty="0">
                <a:solidFill>
                  <a:srgbClr val="333333"/>
                </a:solidFill>
              </a:rPr>
              <a:t>[</a:t>
            </a:r>
            <a:r>
              <a:rPr lang="es-US" sz="800" dirty="0" err="1">
                <a:solidFill>
                  <a:srgbClr val="333333"/>
                </a:solidFill>
              </a:rPr>
              <a:t>penguin</a:t>
            </a:r>
            <a:r>
              <a:rPr lang="es-US" sz="800" dirty="0">
                <a:solidFill>
                  <a:srgbClr val="333333"/>
                </a:solidFill>
              </a:rPr>
              <a:t>] 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Antony, S. (2017). </a:t>
            </a:r>
            <a:r>
              <a:rPr lang="es-US" sz="800" b="0" i="1" dirty="0" err="1">
                <a:solidFill>
                  <a:srgbClr val="333333"/>
                </a:solidFill>
                <a:effectLst/>
              </a:rPr>
              <a:t>Please</a:t>
            </a:r>
            <a:r>
              <a:rPr lang="es-US" sz="800" b="0" i="1" dirty="0">
                <a:solidFill>
                  <a:srgbClr val="333333"/>
                </a:solidFill>
                <a:effectLst/>
              </a:rPr>
              <a:t>, Mr. Panda.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 New York,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Cartwheel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Books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41209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04EBE2B-D0E9-AC8E-8502-D9E9CB66A5D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242316" y="-314097"/>
            <a:ext cx="12476988" cy="7486193"/>
          </a:xfrm>
          <a:prstGeom prst="rect">
            <a:avLst/>
          </a:prstGeom>
          <a:blipFill dpi="0" rotWithShape="1">
            <a:blip r:embed="rId4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7D4175D-6F41-C298-DF15-0A996A9C88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Comic Sans MS" panose="030F0902030302020204" pitchFamily="66" charset="0"/>
              </a:rPr>
              <a:t>Bonus Round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D4768D-E015-A5BF-AFC7-08A2E1F43E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Bet 0 to all of your points!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D53F8C3-4E80-5B7B-2EBB-225BA790C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63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3D0950-2FCF-D050-0CAA-82420A6F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atin typeface="Comic Sans MS" panose="030F0902030302020204" pitchFamily="66" charset="0"/>
              </a:rPr>
              <a:t>What is another way to spell doughnut?</a:t>
            </a:r>
            <a:br>
              <a:rPr lang="en-US" dirty="0"/>
            </a:b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8A19ED7-EB13-C148-CDD0-EB6972146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400" y="3165841"/>
            <a:ext cx="3403600" cy="35052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47008FC-BCD9-73E5-7242-760AB2577316}"/>
              </a:ext>
            </a:extLst>
          </p:cNvPr>
          <p:cNvSpPr txBox="1"/>
          <p:nvPr/>
        </p:nvSpPr>
        <p:spPr>
          <a:xfrm>
            <a:off x="967475" y="3758382"/>
            <a:ext cx="4872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 w="12700">
                  <a:solidFill>
                    <a:srgbClr val="01AFF0"/>
                  </a:solidFill>
                  <a:prstDash val="solid"/>
                </a:ln>
                <a:solidFill>
                  <a:srgbClr val="FF40FF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Donut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1A8A678-0EA1-4B7B-82A0-EB28A6992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26</a:t>
            </a:fld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F46561-73E6-39CF-9F9D-CFD293DD64A1}"/>
              </a:ext>
            </a:extLst>
          </p:cNvPr>
          <p:cNvSpPr txBox="1"/>
          <p:nvPr/>
        </p:nvSpPr>
        <p:spPr>
          <a:xfrm>
            <a:off x="-5254" y="6641627"/>
            <a:ext cx="61012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800" dirty="0">
                <a:solidFill>
                  <a:srgbClr val="333333"/>
                </a:solidFill>
              </a:rPr>
              <a:t>[panda] 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Antony, S. (2017). </a:t>
            </a:r>
            <a:r>
              <a:rPr lang="es-US" sz="800" b="0" i="1" dirty="0" err="1">
                <a:solidFill>
                  <a:srgbClr val="333333"/>
                </a:solidFill>
                <a:effectLst/>
              </a:rPr>
              <a:t>Please</a:t>
            </a:r>
            <a:r>
              <a:rPr lang="es-US" sz="800" b="0" i="1" dirty="0">
                <a:solidFill>
                  <a:srgbClr val="333333"/>
                </a:solidFill>
                <a:effectLst/>
              </a:rPr>
              <a:t>, Mr. Panda.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 New York,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Cartwheel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Books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39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9CD275E-3755-891E-CA93-760CC267B6C4}"/>
              </a:ext>
            </a:extLst>
          </p:cNvPr>
          <p:cNvSpPr txBox="1"/>
          <p:nvPr/>
        </p:nvSpPr>
        <p:spPr>
          <a:xfrm rot="19436917">
            <a:off x="1685202" y="2935406"/>
            <a:ext cx="52524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u="sng" dirty="0">
                <a:latin typeface="Comic Sans MS" panose="030F0902030302020204" pitchFamily="66" charset="0"/>
              </a:rPr>
              <a:t>Activity 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1ED961B-F6CB-5176-898D-3FA4CC1AE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0577" y="3687678"/>
            <a:ext cx="2153036" cy="26689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B2A7E82-57AD-F8F9-8F5E-F72668ECCC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32" b="99351" l="2338" r="99905">
                        <a14:foregroundMark x1="75668" y1="51946" x2="51908" y2="35992"/>
                        <a14:foregroundMark x1="51908" y1="35992" x2="40267" y2="39170"/>
                        <a14:foregroundMark x1="40267" y1="39170" x2="32586" y2="49870"/>
                        <a14:foregroundMark x1="32586" y1="49870" x2="48760" y2="71725"/>
                        <a14:foregroundMark x1="48760" y1="71725" x2="73950" y2="80091"/>
                        <a14:foregroundMark x1="73950" y1="80091" x2="84733" y2="57652"/>
                        <a14:foregroundMark x1="84733" y1="57652" x2="71708" y2="24903"/>
                        <a14:foregroundMark x1="71708" y1="24903" x2="50716" y2="23930"/>
                        <a14:foregroundMark x1="50716" y1="23930" x2="36164" y2="37678"/>
                        <a14:foregroundMark x1="36164" y1="37678" x2="30439" y2="52724"/>
                        <a14:foregroundMark x1="30439" y1="52724" x2="41985" y2="72827"/>
                        <a14:foregroundMark x1="41985" y1="72827" x2="76527" y2="74514"/>
                        <a14:foregroundMark x1="76527" y1="74514" x2="75000" y2="51556"/>
                        <a14:foregroundMark x1="75000" y1="51556" x2="52767" y2="37484"/>
                        <a14:foregroundMark x1="52767" y1="37484" x2="37023" y2="45071"/>
                        <a14:foregroundMark x1="37023" y1="45071" x2="31298" y2="53307"/>
                        <a14:foregroundMark x1="31298" y1="53307" x2="31870" y2="63294"/>
                        <a14:foregroundMark x1="31870" y1="63294" x2="54532" y2="76135"/>
                        <a14:foregroundMark x1="54532" y1="76135" x2="78578" y2="64527"/>
                        <a14:foregroundMark x1="78578" y1="64527" x2="73760" y2="31582"/>
                        <a14:foregroundMark x1="73760" y1="31582" x2="51813" y2="14721"/>
                        <a14:foregroundMark x1="51813" y1="14721" x2="34113" y2="27691"/>
                        <a14:foregroundMark x1="34113" y1="27691" x2="27815" y2="51362"/>
                        <a14:foregroundMark x1="27815" y1="51362" x2="32681" y2="64527"/>
                        <a14:foregroundMark x1="32681" y1="64527" x2="55773" y2="66732"/>
                        <a14:foregroundMark x1="55773" y1="66732" x2="75143" y2="53437"/>
                        <a14:foregroundMark x1="75143" y1="53437" x2="65840" y2="32231"/>
                        <a14:foregroundMark x1="65840" y1="32231" x2="41746" y2="24643"/>
                        <a14:foregroundMark x1="41746" y1="24643" x2="27910" y2="35149"/>
                        <a14:foregroundMark x1="27910" y1="35149" x2="22233" y2="53372"/>
                        <a14:foregroundMark x1="22233" y1="53372" x2="24857" y2="64916"/>
                        <a14:foregroundMark x1="24857" y1="64916" x2="33635" y2="68742"/>
                        <a14:foregroundMark x1="33635" y1="68742" x2="39790" y2="66926"/>
                        <a14:foregroundMark x1="11927" y1="50649" x2="5153" y2="46887"/>
                        <a14:foregroundMark x1="5153" y1="46887" x2="7061" y2="38132"/>
                        <a14:foregroundMark x1="7061" y1="38132" x2="8015" y2="37873"/>
                        <a14:foregroundMark x1="8588" y1="37289" x2="2576" y2="39754"/>
                        <a14:foregroundMark x1="2576" y1="39754" x2="2338" y2="45850"/>
                        <a14:foregroundMark x1="52147" y1="10636" x2="85830" y2="17250"/>
                        <a14:foregroundMark x1="85830" y1="17250" x2="99952" y2="27432"/>
                        <a14:foregroundMark x1="46040" y1="9598" x2="67414" y2="9339"/>
                        <a14:foregroundMark x1="67414" y1="9339" x2="76050" y2="10117"/>
                        <a14:foregroundMark x1="64265" y1="5318" x2="57777" y2="5577"/>
                        <a14:foregroundMark x1="57777" y1="5577" x2="69561" y2="3761"/>
                        <a14:foregroundMark x1="9160" y1="41569" x2="11212" y2="57328"/>
                        <a14:foregroundMark x1="11212" y1="57328" x2="25143" y2="77756"/>
                        <a14:foregroundMark x1="25143" y1="77756" x2="39599" y2="84241"/>
                        <a14:foregroundMark x1="5248" y1="49870" x2="14647" y2="75227"/>
                        <a14:foregroundMark x1="14647" y1="75227" x2="22710" y2="84112"/>
                        <a14:foregroundMark x1="22710" y1="84112" x2="37309" y2="89818"/>
                        <a14:foregroundMark x1="37309" y1="89818" x2="37405" y2="89818"/>
                        <a14:foregroundMark x1="39981" y1="83658" x2="42653" y2="93709"/>
                        <a14:foregroundMark x1="42653" y1="93709" x2="59781" y2="97730"/>
                        <a14:foregroundMark x1="59781" y1="97730" x2="67366" y2="97341"/>
                        <a14:foregroundMark x1="67366" y1="97341" x2="74714" y2="99351"/>
                        <a14:foregroundMark x1="74714" y1="99351" x2="82729" y2="97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41085" y="3687678"/>
            <a:ext cx="4150915" cy="30537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6A8190A-8780-181E-ED2F-DD8713E2CD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518" y="61720"/>
            <a:ext cx="3415095" cy="2747479"/>
          </a:xfrm>
          <a:prstGeom prst="rect">
            <a:avLst/>
          </a:prstGeom>
        </p:spPr>
      </p:pic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1B27F952-7377-04C5-62C9-58682E95BF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44" b="89668" l="1929" r="95252">
                        <a14:foregroundMark x1="34866" y1="43911" x2="43323" y2="56273"/>
                        <a14:foregroundMark x1="43323" y1="56273" x2="54748" y2="51661"/>
                        <a14:foregroundMark x1="54748" y1="51661" x2="55490" y2="34133"/>
                        <a14:foregroundMark x1="55490" y1="34133" x2="48368" y2="23432"/>
                        <a14:foregroundMark x1="48368" y1="23432" x2="34125" y2="33210"/>
                        <a14:foregroundMark x1="34125" y1="33210" x2="53116" y2="42804"/>
                        <a14:foregroundMark x1="53116" y1="42804" x2="55638" y2="19557"/>
                        <a14:foregroundMark x1="55638" y1="19557" x2="45846" y2="8672"/>
                        <a14:foregroundMark x1="45846" y1="8672" x2="36795" y2="20849"/>
                        <a14:foregroundMark x1="36795" y1="20849" x2="50593" y2="24170"/>
                        <a14:foregroundMark x1="50593" y1="24170" x2="55193" y2="11070"/>
                        <a14:foregroundMark x1="55193" y1="11070" x2="44955" y2="6458"/>
                        <a14:foregroundMark x1="38724" y1="11993" x2="27300" y2="6458"/>
                        <a14:foregroundMark x1="27300" y1="6458" x2="20772" y2="20111"/>
                        <a14:foregroundMark x1="20772" y1="20111" x2="19139" y2="46679"/>
                        <a14:foregroundMark x1="19733" y1="47417" x2="16024" y2="61439"/>
                        <a14:foregroundMark x1="16024" y1="61439" x2="8754" y2="72878"/>
                        <a14:foregroundMark x1="8754" y1="72878" x2="17359" y2="82472"/>
                        <a14:foregroundMark x1="17359" y1="82472" x2="26706" y2="71218"/>
                        <a14:foregroundMark x1="26706" y1="71218" x2="27003" y2="69926"/>
                        <a14:foregroundMark x1="8012" y1="76568" x2="6380" y2="80074"/>
                        <a14:foregroundMark x1="2522" y1="78782" x2="2077" y2="78044"/>
                        <a14:foregroundMark x1="36944" y1="9225" x2="66320" y2="7749"/>
                        <a14:foregroundMark x1="66617" y1="7565" x2="36647" y2="6273"/>
                        <a14:foregroundMark x1="35757" y1="5720" x2="59347" y2="4428"/>
                        <a14:foregroundMark x1="59347" y1="4428" x2="71810" y2="48524"/>
                        <a14:foregroundMark x1="71810" y1="48524" x2="82789" y2="61255"/>
                        <a14:foregroundMark x1="82789" y1="61255" x2="86202" y2="62546"/>
                        <a14:foregroundMark x1="76855" y1="63838" x2="40801" y2="64022"/>
                        <a14:foregroundMark x1="40801" y1="64022" x2="57270" y2="54428"/>
                        <a14:foregroundMark x1="57270" y1="54428" x2="61276" y2="40406"/>
                        <a14:foregroundMark x1="61276" y1="40406" x2="57567" y2="54059"/>
                        <a14:foregroundMark x1="57567" y1="54059" x2="64837" y2="41882"/>
                        <a14:foregroundMark x1="64837" y1="41882" x2="56825" y2="53137"/>
                        <a14:foregroundMark x1="56825" y1="53137" x2="42878" y2="60148"/>
                        <a14:foregroundMark x1="42878" y1="60148" x2="29080" y2="54428"/>
                        <a14:foregroundMark x1="29080" y1="54428" x2="42730" y2="62362"/>
                        <a14:foregroundMark x1="42730" y1="62362" x2="50148" y2="60701"/>
                        <a14:foregroundMark x1="65727" y1="65867" x2="76855" y2="70849"/>
                        <a14:foregroundMark x1="76855" y1="70849" x2="89466" y2="70664"/>
                        <a14:foregroundMark x1="89466" y1="70664" x2="86202" y2="61070"/>
                        <a14:foregroundMark x1="86499" y1="61808" x2="95252" y2="71033"/>
                        <a14:foregroundMark x1="95252" y1="71033" x2="95252" y2="71033"/>
                        <a14:foregroundMark x1="95104" y1="69926" x2="88131" y2="58856"/>
                        <a14:foregroundMark x1="88131" y1="58856" x2="86499" y2="57749"/>
                        <a14:foregroundMark x1="87389" y1="61808" x2="88279" y2="58487"/>
                        <a14:foregroundMark x1="78487" y1="49815" x2="87834" y2="58856"/>
                        <a14:foregroundMark x1="87834" y1="58856" x2="88576" y2="58672"/>
                        <a14:foregroundMark x1="87537" y1="59963" x2="89318" y2="59963"/>
                        <a14:foregroundMark x1="88576" y1="59410" x2="95104" y2="66605"/>
                        <a14:foregroundMark x1="68991" y1="71771" x2="92730" y2="68819"/>
                        <a14:foregroundMark x1="92730" y1="68819" x2="91840" y2="62546"/>
                        <a14:foregroundMark x1="88131" y1="64760" x2="88131" y2="647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4115" y="0"/>
            <a:ext cx="3631530" cy="2920311"/>
          </a:xfrm>
          <a:prstGeom prst="rect">
            <a:avLst/>
          </a:prstGeom>
        </p:spPr>
      </p:pic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C62B61-EFFD-83DC-6593-A6C4A23B4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27</a:t>
            </a:fld>
            <a:endParaRPr lang="en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B9F904D-7DB0-7256-9A9B-36274A70908A}"/>
              </a:ext>
            </a:extLst>
          </p:cNvPr>
          <p:cNvSpPr txBox="1"/>
          <p:nvPr/>
        </p:nvSpPr>
        <p:spPr>
          <a:xfrm>
            <a:off x="-5254" y="6641627"/>
            <a:ext cx="61012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800" dirty="0">
                <a:solidFill>
                  <a:srgbClr val="333333"/>
                </a:solidFill>
              </a:rPr>
              <a:t>[</a:t>
            </a:r>
            <a:r>
              <a:rPr lang="es-US" sz="800" dirty="0" err="1">
                <a:solidFill>
                  <a:srgbClr val="333333"/>
                </a:solidFill>
              </a:rPr>
              <a:t>lemur</a:t>
            </a:r>
            <a:r>
              <a:rPr lang="es-US" sz="800" dirty="0">
                <a:solidFill>
                  <a:srgbClr val="333333"/>
                </a:solidFill>
              </a:rPr>
              <a:t>, </a:t>
            </a:r>
            <a:r>
              <a:rPr lang="es-US" sz="800" dirty="0" err="1">
                <a:solidFill>
                  <a:srgbClr val="333333"/>
                </a:solidFill>
              </a:rPr>
              <a:t>ostrich</a:t>
            </a:r>
            <a:r>
              <a:rPr lang="es-US" sz="800" dirty="0">
                <a:solidFill>
                  <a:srgbClr val="333333"/>
                </a:solidFill>
              </a:rPr>
              <a:t>, </a:t>
            </a:r>
            <a:r>
              <a:rPr lang="es-US" sz="800" dirty="0" err="1">
                <a:solidFill>
                  <a:srgbClr val="333333"/>
                </a:solidFill>
              </a:rPr>
              <a:t>killer</a:t>
            </a:r>
            <a:r>
              <a:rPr lang="es-US" sz="800" dirty="0">
                <a:solidFill>
                  <a:srgbClr val="333333"/>
                </a:solidFill>
              </a:rPr>
              <a:t> </a:t>
            </a:r>
            <a:r>
              <a:rPr lang="es-US" sz="800" dirty="0" err="1">
                <a:solidFill>
                  <a:srgbClr val="333333"/>
                </a:solidFill>
              </a:rPr>
              <a:t>whale</a:t>
            </a:r>
            <a:r>
              <a:rPr lang="es-US" sz="800" dirty="0">
                <a:solidFill>
                  <a:srgbClr val="333333"/>
                </a:solidFill>
              </a:rPr>
              <a:t>, </a:t>
            </a:r>
            <a:r>
              <a:rPr lang="es-US" sz="800" dirty="0" err="1">
                <a:solidFill>
                  <a:srgbClr val="333333"/>
                </a:solidFill>
              </a:rPr>
              <a:t>penguin</a:t>
            </a:r>
            <a:r>
              <a:rPr lang="es-US" sz="800" dirty="0">
                <a:solidFill>
                  <a:srgbClr val="333333"/>
                </a:solidFill>
              </a:rPr>
              <a:t>] 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Antony, S. (2017). </a:t>
            </a:r>
            <a:r>
              <a:rPr lang="es-US" sz="800" b="0" i="1" dirty="0" err="1">
                <a:solidFill>
                  <a:srgbClr val="333333"/>
                </a:solidFill>
                <a:effectLst/>
              </a:rPr>
              <a:t>Please</a:t>
            </a:r>
            <a:r>
              <a:rPr lang="es-US" sz="800" b="0" i="1" dirty="0">
                <a:solidFill>
                  <a:srgbClr val="333333"/>
                </a:solidFill>
                <a:effectLst/>
              </a:rPr>
              <a:t>, Mr. Panda.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 New York,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Cartwheel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Books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14171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8FC8E8-8A92-9A9C-D4D4-4538D5F25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760" y="1154478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Comic Sans MS" panose="030F0902030302020204" pitchFamily="66" charset="0"/>
              </a:rPr>
              <a:t>my I changed mind have.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6201E7-1503-0F77-7B93-858E1AC03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8" b="92751" l="2174" r="95290">
                        <a14:foregroundMark x1="46739" y1="56953" x2="27174" y2="60799"/>
                        <a14:foregroundMark x1="27174" y1="60799" x2="24638" y2="86243"/>
                        <a14:foregroundMark x1="24638" y1="86243" x2="40761" y2="79438"/>
                        <a14:foregroundMark x1="40761" y1="79438" x2="60145" y2="77367"/>
                        <a14:foregroundMark x1="60145" y1="77367" x2="73188" y2="69527"/>
                        <a14:foregroundMark x1="60145" y1="64349" x2="61957" y2="51331"/>
                        <a14:foregroundMark x1="61957" y1="51331" x2="76812" y2="49408"/>
                        <a14:foregroundMark x1="76812" y1="49408" x2="87500" y2="41272"/>
                        <a14:foregroundMark x1="87500" y1="41272" x2="80978" y2="39201"/>
                        <a14:foregroundMark x1="74457" y1="44970" x2="33333" y2="45414"/>
                        <a14:foregroundMark x1="33333" y1="45414" x2="23007" y2="55917"/>
                        <a14:foregroundMark x1="23007" y1="55917" x2="7971" y2="47633"/>
                        <a14:foregroundMark x1="7971" y1="47633" x2="8514" y2="28550"/>
                        <a14:foregroundMark x1="42029" y1="8580" x2="32246" y2="10207"/>
                        <a14:foregroundMark x1="17391" y1="12574" x2="33333" y2="12722"/>
                        <a14:foregroundMark x1="33333" y1="12722" x2="47101" y2="7692"/>
                        <a14:foregroundMark x1="47101" y1="7692" x2="44203" y2="5178"/>
                        <a14:foregroundMark x1="18841" y1="12870" x2="15580" y2="9911"/>
                        <a14:foregroundMark x1="15036" y1="9763" x2="15580" y2="9172"/>
                        <a14:foregroundMark x1="16667" y1="11538" x2="14674" y2="9320"/>
                        <a14:foregroundMark x1="15399" y1="9320" x2="11775" y2="11538"/>
                        <a14:foregroundMark x1="47826" y1="8432" x2="52717" y2="7840"/>
                        <a14:foregroundMark x1="44022" y1="9615" x2="46196" y2="9467"/>
                        <a14:foregroundMark x1="7246" y1="60207" x2="2536" y2="65385"/>
                        <a14:foregroundMark x1="17391" y1="41272" x2="32065" y2="37574"/>
                        <a14:foregroundMark x1="32065" y1="37574" x2="50725" y2="39645"/>
                        <a14:foregroundMark x1="50725" y1="39645" x2="58696" y2="42604"/>
                        <a14:foregroundMark x1="49638" y1="41272" x2="5616" y2="41124"/>
                        <a14:foregroundMark x1="66667" y1="41568" x2="81522" y2="43195"/>
                        <a14:foregroundMark x1="81522" y1="43195" x2="94928" y2="42012"/>
                        <a14:foregroundMark x1="94928" y1="42012" x2="95290" y2="41864"/>
                        <a14:foregroundMark x1="89312" y1="40828" x2="79529" y2="37870"/>
                        <a14:foregroundMark x1="87500" y1="38609" x2="74094" y2="37870"/>
                        <a14:foregroundMark x1="77717" y1="37278" x2="88043" y2="38462"/>
                        <a14:foregroundMark x1="88043" y1="38609" x2="81884" y2="36538"/>
                        <a14:foregroundMark x1="77174" y1="37574" x2="79710" y2="36834"/>
                        <a14:foregroundMark x1="78623" y1="37278" x2="78080" y2="36686"/>
                        <a14:foregroundMark x1="80254" y1="37130" x2="84058" y2="37574"/>
                        <a14:foregroundMark x1="28442" y1="79882" x2="14674" y2="81509"/>
                        <a14:foregroundMark x1="14674" y1="81509" x2="17029" y2="93047"/>
                        <a14:foregroundMark x1="17029" y1="93047" x2="31159" y2="92751"/>
                        <a14:foregroundMark x1="31159" y1="92751" x2="37500" y2="83284"/>
                        <a14:foregroundMark x1="55435" y1="50592" x2="58333" y2="53550"/>
                        <a14:foregroundMark x1="58333" y1="54586" x2="51449" y2="53698"/>
                        <a14:foregroundMark x1="31341" y1="46893" x2="41848" y2="39497"/>
                        <a14:foregroundMark x1="41848" y1="39497" x2="27899" y2="43935"/>
                        <a14:foregroundMark x1="27899" y1="43935" x2="37319" y2="34172"/>
                        <a14:foregroundMark x1="37319" y1="34172" x2="31522" y2="48521"/>
                        <a14:foregroundMark x1="31522" y1="48521" x2="36957" y2="34615"/>
                        <a14:foregroundMark x1="36957" y1="34615" x2="30616" y2="49112"/>
                        <a14:foregroundMark x1="30616" y1="49112" x2="32609" y2="38905"/>
                        <a14:foregroundMark x1="31703" y1="50148" x2="39312" y2="50296"/>
                        <a14:foregroundMark x1="76087" y1="55769" x2="71558" y2="60207"/>
                        <a14:foregroundMark x1="75725" y1="37722" x2="80797" y2="36982"/>
                        <a14:foregroundMark x1="75362" y1="37722" x2="81522" y2="36982"/>
                        <a14:foregroundMark x1="79710" y1="36538" x2="74819" y2="37130"/>
                        <a14:foregroundMark x1="80978" y1="36538" x2="75000" y2="37278"/>
                        <a14:foregroundMark x1="49457" y1="39497" x2="48370" y2="409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5835" y="2807111"/>
            <a:ext cx="2953805" cy="361734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A2825F5-2365-035C-D0EF-69ECFC96ED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20" b="94231" l="7475" r="95221">
                        <a14:foregroundMark x1="42157" y1="65089" x2="52083" y2="76923"/>
                        <a14:foregroundMark x1="52083" y1="76923" x2="60907" y2="80473"/>
                        <a14:foregroundMark x1="60907" y1="80473" x2="72059" y2="80325"/>
                        <a14:foregroundMark x1="72059" y1="80325" x2="82108" y2="84615"/>
                        <a14:foregroundMark x1="82108" y1="84615" x2="91422" y2="85207"/>
                        <a14:foregroundMark x1="91422" y1="85207" x2="77941" y2="77219"/>
                        <a14:foregroundMark x1="77941" y1="77219" x2="54167" y2="76183"/>
                        <a14:foregroundMark x1="54167" y1="76183" x2="46324" y2="69379"/>
                        <a14:foregroundMark x1="46324" y1="69379" x2="44240" y2="64201"/>
                        <a14:foregroundMark x1="91176" y1="83876" x2="95221" y2="78107"/>
                        <a14:foregroundMark x1="95221" y1="77959" x2="81863" y2="89201"/>
                        <a14:foregroundMark x1="81863" y1="89201" x2="64461" y2="90533"/>
                        <a14:foregroundMark x1="64461" y1="90533" x2="36029" y2="86834"/>
                        <a14:foregroundMark x1="36029" y1="86834" x2="31740" y2="92012"/>
                        <a14:foregroundMark x1="25490" y1="85651" x2="18382" y2="92899"/>
                        <a14:foregroundMark x1="18382" y1="92899" x2="25245" y2="92012"/>
                        <a14:foregroundMark x1="33211" y1="94231" x2="45833" y2="94231"/>
                        <a14:foregroundMark x1="45833" y1="94231" x2="66176" y2="90976"/>
                        <a14:foregroundMark x1="56373" y1="86095" x2="66422" y2="80325"/>
                        <a14:foregroundMark x1="66422" y1="80325" x2="56495" y2="79734"/>
                        <a14:foregroundMark x1="56495" y1="79734" x2="70098" y2="75592"/>
                        <a14:foregroundMark x1="70098" y1="75592" x2="75858" y2="76331"/>
                        <a14:foregroundMark x1="75858" y1="75444" x2="64583" y2="70710"/>
                        <a14:foregroundMark x1="46446" y1="76775" x2="35417" y2="74556"/>
                        <a14:foregroundMark x1="35417" y1="74556" x2="22059" y2="56509"/>
                        <a14:foregroundMark x1="22059" y1="56509" x2="21569" y2="44970"/>
                        <a14:foregroundMark x1="21569" y1="44970" x2="7475" y2="36391"/>
                        <a14:foregroundMark x1="29167" y1="82396" x2="56127" y2="88905"/>
                        <a14:foregroundMark x1="56127" y1="88905" x2="60417" y2="887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859280" y="4132226"/>
            <a:ext cx="2766949" cy="2292227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366B69F-0B01-93E4-24F5-292DD4C484AC}"/>
              </a:ext>
            </a:extLst>
          </p:cNvPr>
          <p:cNvCxnSpPr>
            <a:cxnSpLocks/>
          </p:cNvCxnSpPr>
          <p:nvPr/>
        </p:nvCxnSpPr>
        <p:spPr>
          <a:xfrm>
            <a:off x="551395" y="1817259"/>
            <a:ext cx="1036044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7883DD9A-05E5-72E7-D486-B5F044B30653}"/>
              </a:ext>
            </a:extLst>
          </p:cNvPr>
          <p:cNvSpPr txBox="1">
            <a:spLocks/>
          </p:cNvSpPr>
          <p:nvPr/>
        </p:nvSpPr>
        <p:spPr>
          <a:xfrm>
            <a:off x="518160" y="1154478"/>
            <a:ext cx="10515600" cy="1325563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Comic Sans MS" panose="030F0902030302020204" pitchFamily="66" charset="0"/>
              </a:rPr>
              <a:t>I have my changed mind.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40EBC7F-5B47-6059-93E2-34BEF891C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28</a:t>
            </a:fld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43A751-9A27-381F-02EE-CDE4E355A163}"/>
              </a:ext>
            </a:extLst>
          </p:cNvPr>
          <p:cNvSpPr txBox="1"/>
          <p:nvPr/>
        </p:nvSpPr>
        <p:spPr>
          <a:xfrm>
            <a:off x="-5254" y="6641627"/>
            <a:ext cx="61012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800" dirty="0">
                <a:solidFill>
                  <a:srgbClr val="333333"/>
                </a:solidFill>
              </a:rPr>
              <a:t>[</a:t>
            </a:r>
            <a:r>
              <a:rPr lang="es-US" sz="800" dirty="0" err="1">
                <a:solidFill>
                  <a:srgbClr val="333333"/>
                </a:solidFill>
              </a:rPr>
              <a:t>skunk</a:t>
            </a:r>
            <a:r>
              <a:rPr lang="es-US" sz="800" dirty="0">
                <a:solidFill>
                  <a:srgbClr val="333333"/>
                </a:solidFill>
              </a:rPr>
              <a:t>, panda] 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Antony, S. (2017). </a:t>
            </a:r>
            <a:r>
              <a:rPr lang="es-US" sz="800" b="0" i="1" dirty="0" err="1">
                <a:solidFill>
                  <a:srgbClr val="333333"/>
                </a:solidFill>
                <a:effectLst/>
              </a:rPr>
              <a:t>Please</a:t>
            </a:r>
            <a:r>
              <a:rPr lang="es-US" sz="800" b="0" i="1" dirty="0">
                <a:solidFill>
                  <a:srgbClr val="333333"/>
                </a:solidFill>
                <a:effectLst/>
              </a:rPr>
              <a:t>, Mr. Panda.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 New York,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Cartwheel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Books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1329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9000" r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0F523F66-3B33-1F6C-92BE-7372266B8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0"/>
            <a:ext cx="5505450" cy="2137647"/>
          </a:xfrm>
          <a:prstGeom prst="rect">
            <a:avLst/>
          </a:prstGeom>
        </p:spPr>
      </p:pic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7B73D020-A8AD-459D-AC9C-5F7DD5543DA1}"/>
              </a:ext>
            </a:extLst>
          </p:cNvPr>
          <p:cNvSpPr txBox="1">
            <a:spLocks/>
          </p:cNvSpPr>
          <p:nvPr/>
        </p:nvSpPr>
        <p:spPr>
          <a:xfrm>
            <a:off x="568366" y="1813041"/>
            <a:ext cx="92555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1AFF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Raise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your hand.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1AFF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Come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to the board.</a:t>
            </a:r>
          </a:p>
          <a:p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1AFF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Put</a:t>
            </a:r>
            <a:r>
              <a:rPr lang="en-US" sz="6000" dirty="0">
                <a:solidFill>
                  <a:srgbClr val="F25EA4"/>
                </a:solidFill>
                <a:latin typeface="Comic Sans MS" panose="030F0902030302020204" pitchFamily="66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the sentences in order.</a:t>
            </a:r>
          </a:p>
          <a:p>
            <a:r>
              <a:rPr lang="en-US" sz="6000" dirty="0">
                <a:solidFill>
                  <a:srgbClr val="01AFF0"/>
                </a:solidFill>
                <a:latin typeface="Comic Sans MS" panose="030F0902030302020204" pitchFamily="66" charset="0"/>
              </a:rPr>
              <a:t>Say</a:t>
            </a:r>
            <a:r>
              <a:rPr lang="en-US" sz="6000" dirty="0">
                <a:solidFill>
                  <a:srgbClr val="F25EA4"/>
                </a:solidFill>
                <a:latin typeface="Comic Sans MS" panose="030F0902030302020204" pitchFamily="66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the sentences out loud.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9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39B661-240E-4E6A-24D6-182F2469E21E}"/>
              </a:ext>
            </a:extLst>
          </p:cNvPr>
          <p:cNvSpPr txBox="1"/>
          <p:nvPr/>
        </p:nvSpPr>
        <p:spPr>
          <a:xfrm>
            <a:off x="8345074" y="6246524"/>
            <a:ext cx="3526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5904A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Instructions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6E7ADF2-027C-68C7-C1E1-3C45D514BA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16971" y="503744"/>
            <a:ext cx="737658" cy="9144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0FBDC4C-4DA3-B274-941C-898EB3BF5D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77" b="92593" l="9896" r="91667">
                        <a14:foregroundMark x1="91667" y1="61265" x2="88021" y2="48920"/>
                        <a14:foregroundMark x1="88021" y1="48920" x2="86458" y2="48148"/>
                        <a14:foregroundMark x1="80729" y1="94136" x2="47222" y2="91975"/>
                        <a14:foregroundMark x1="47222" y1="91975" x2="40104" y2="92593"/>
                        <a14:foregroundMark x1="34201" y1="87963" x2="34201" y2="87963"/>
                        <a14:foregroundMark x1="19618" y1="70988" x2="13194" y2="59105"/>
                        <a14:foregroundMark x1="13194" y1="59105" x2="18576" y2="47994"/>
                        <a14:foregroundMark x1="18576" y1="47994" x2="31597" y2="40278"/>
                        <a14:foregroundMark x1="31597" y1="40278" x2="24132" y2="151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584053" y="17431"/>
            <a:ext cx="3156843" cy="355144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20A8B1B6-5676-C259-2EDB-289DE1B13412}"/>
              </a:ext>
            </a:extLst>
          </p:cNvPr>
          <p:cNvSpPr txBox="1"/>
          <p:nvPr/>
        </p:nvSpPr>
        <p:spPr>
          <a:xfrm>
            <a:off x="8718186" y="3017520"/>
            <a:ext cx="302271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D52F82"/>
                </a:solidFill>
                <a:effectLst/>
                <a:uLnTx/>
                <a:uFillTx/>
                <a:latin typeface="Comic Sans MS" panose="030F0702030302020204" pitchFamily="66" charset="0"/>
                <a:ea typeface="新細明體" panose="02020500000000000000" pitchFamily="18" charset="-120"/>
                <a:cs typeface="+mn-cs"/>
                <a:hlinkClick r:id="rId9"/>
              </a:rPr>
              <a:t>Link to activity</a:t>
            </a:r>
            <a:endParaRPr lang="en-US" altLang="zh-TW" dirty="0">
              <a:solidFill>
                <a:srgbClr val="D52F82"/>
              </a:solidFill>
              <a:latin typeface="Comic Sans MS" panose="030F0702030302020204" pitchFamily="66" charset="0"/>
              <a:ea typeface="新細明體" panose="02020500000000000000" pitchFamily="18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D52F82"/>
              </a:solidFill>
              <a:effectLst/>
              <a:uLnTx/>
              <a:uFillTx/>
              <a:latin typeface="Comic Sans MS" panose="030F0702030302020204" pitchFamily="66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47D4E4F9-1EC0-05B9-3D8A-BD2E4BDB6C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51923" y1="54567" x2="45433" y2="35096"/>
                        <a14:foregroundMark x1="44231" y1="27644" x2="46394" y2="68029"/>
                        <a14:foregroundMark x1="46394" y1="68029" x2="47596" y2="70192"/>
                        <a14:foregroundMark x1="50000" y1="69952" x2="60337" y2="52885"/>
                        <a14:foregroundMark x1="58173" y1="53365" x2="50000" y2="40865"/>
                        <a14:foregroundMark x1="52404" y1="42548" x2="64183" y2="55288"/>
                        <a14:foregroundMark x1="62740" y1="61779" x2="55769" y2="67548"/>
                        <a14:foregroundMark x1="62019" y1="56490" x2="64663" y2="44471"/>
                        <a14:foregroundMark x1="61298" y1="52163" x2="58654" y2="41827"/>
                        <a14:foregroundMark x1="50481" y1="57692" x2="35096" y2="480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13141" y="3340685"/>
            <a:ext cx="510804" cy="51080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2A700CE-298C-8C4C-A401-EE6B5F354E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67" b="99444" l="4711" r="90578">
                        <a14:foregroundMark x1="35258" y1="23056" x2="36474" y2="19167"/>
                        <a14:foregroundMark x1="34195" y1="24722" x2="36322" y2="20000"/>
                        <a14:foregroundMark x1="45137" y1="11389" x2="54863" y2="6667"/>
                        <a14:foregroundMark x1="67933" y1="73333" x2="70365" y2="55278"/>
                        <a14:foregroundMark x1="75228" y1="54722" x2="70669" y2="54722"/>
                        <a14:foregroundMark x1="73404" y1="55278" x2="70517" y2="54167"/>
                        <a14:foregroundMark x1="71277" y1="56667" x2="78267" y2="53611"/>
                        <a14:foregroundMark x1="73708" y1="55278" x2="75684" y2="55278"/>
                        <a14:foregroundMark x1="72644" y1="55000" x2="74164" y2="54444"/>
                        <a14:foregroundMark x1="88146" y1="58333" x2="90729" y2="56944"/>
                        <a14:foregroundMark x1="28723" y1="98333" x2="56079" y2="94444"/>
                        <a14:foregroundMark x1="56079" y1="94444" x2="63982" y2="94722"/>
                        <a14:foregroundMark x1="6079" y1="55833" x2="9574" y2="65833"/>
                        <a14:foregroundMark x1="5319" y1="54722" x2="5927" y2="58056"/>
                        <a14:foregroundMark x1="5471" y1="55278" x2="6231" y2="53889"/>
                        <a14:foregroundMark x1="6231" y1="60000" x2="9119" y2="73889"/>
                        <a14:foregroundMark x1="9574" y1="76389" x2="9574" y2="76389"/>
                        <a14:foregroundMark x1="8967" y1="75000" x2="13982" y2="95278"/>
                        <a14:foregroundMark x1="13982" y1="95278" x2="16261" y2="99722"/>
                        <a14:foregroundMark x1="33739" y1="48611" x2="46049" y2="46389"/>
                        <a14:foregroundMark x1="46049" y1="46389" x2="49240" y2="24167"/>
                        <a14:foregroundMark x1="49240" y1="24167" x2="45897" y2="47778"/>
                        <a14:foregroundMark x1="45897" y1="47778" x2="55015" y2="40000"/>
                        <a14:foregroundMark x1="42705" y1="35833" x2="44377" y2="64444"/>
                        <a14:foregroundMark x1="44377" y1="64444" x2="45593" y2="43333"/>
                        <a14:foregroundMark x1="45593" y1="43333" x2="33283" y2="64722"/>
                        <a14:foregroundMark x1="33283" y1="64722" x2="37994" y2="41111"/>
                        <a14:foregroundMark x1="37994" y1="41111" x2="38602" y2="63889"/>
                        <a14:foregroundMark x1="38602" y1="63889" x2="42249" y2="67500"/>
                        <a14:foregroundMark x1="32067" y1="46944" x2="33891" y2="37778"/>
                        <a14:foregroundMark x1="34043" y1="37778" x2="31611" y2="44722"/>
                        <a14:foregroundMark x1="31763" y1="42500" x2="32827" y2="36111"/>
                        <a14:foregroundMark x1="32675" y1="36944" x2="31307" y2="47500"/>
                        <a14:foregroundMark x1="31459" y1="47500" x2="34195" y2="28056"/>
                        <a14:foregroundMark x1="30851" y1="43611" x2="32067" y2="36944"/>
                        <a14:foregroundMark x1="48176" y1="47222" x2="68085" y2="63333"/>
                        <a14:foregroundMark x1="68085" y1="63333" x2="61702" y2="44167"/>
                        <a14:foregroundMark x1="61702" y1="44167" x2="68237" y2="54722"/>
                        <a14:foregroundMark x1="66869" y1="50833" x2="58967" y2="35833"/>
                        <a14:foregroundMark x1="56991" y1="33611" x2="52280" y2="38889"/>
                        <a14:foregroundMark x1="51520" y1="38333" x2="59119" y2="37500"/>
                        <a14:foregroundMark x1="51824" y1="36944" x2="52128" y2="35833"/>
                        <a14:foregroundMark x1="50608" y1="35556" x2="62158" y2="31111"/>
                        <a14:foregroundMark x1="62158" y1="31111" x2="66261" y2="25833"/>
                        <a14:foregroundMark x1="66261" y1="25556" x2="66109" y2="23333"/>
                        <a14:foregroundMark x1="67325" y1="23611" x2="66565" y2="23333"/>
                        <a14:foregroundMark x1="66717" y1="23056" x2="66261" y2="28056"/>
                        <a14:foregroundMark x1="67021" y1="23889" x2="67781" y2="24167"/>
                        <a14:foregroundMark x1="68085" y1="23889" x2="68389" y2="25278"/>
                        <a14:foregroundMark x1="37690" y1="18611" x2="40274" y2="17500"/>
                        <a14:foregroundMark x1="38906" y1="16389" x2="36930" y2="15556"/>
                        <a14:foregroundMark x1="37386" y1="16389" x2="38602" y2="14167"/>
                        <a14:foregroundMark x1="38602" y1="13889" x2="37994" y2="17500"/>
                        <a14:foregroundMark x1="37386" y1="13611" x2="36322" y2="15833"/>
                        <a14:foregroundMark x1="36170" y1="15556" x2="36018" y2="14444"/>
                        <a14:foregroundMark x1="65502" y1="51667" x2="69453" y2="50000"/>
                        <a14:foregroundMark x1="63222" y1="42222" x2="68389" y2="53611"/>
                        <a14:foregroundMark x1="64894" y1="44444" x2="65198" y2="43056"/>
                        <a14:foregroundMark x1="42401" y1="39722" x2="54255" y2="45833"/>
                        <a14:foregroundMark x1="54255" y1="45833" x2="54711" y2="46944"/>
                        <a14:foregroundMark x1="64894" y1="49167" x2="64286" y2="41667"/>
                        <a14:foregroundMark x1="5319" y1="54444" x2="9574" y2="54444"/>
                        <a14:foregroundMark x1="4711" y1="53889" x2="9726" y2="54167"/>
                        <a14:foregroundMark x1="5319" y1="33056" x2="5319" y2="330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531886">
            <a:off x="8281789" y="1523549"/>
            <a:ext cx="1094638" cy="598890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B72F548-1DFB-9410-54C5-7F3EE08E5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29</a:t>
            </a:fld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3B7B15E-95BD-116F-D61A-0DF2AF8FF525}"/>
              </a:ext>
            </a:extLst>
          </p:cNvPr>
          <p:cNvSpPr txBox="1"/>
          <p:nvPr/>
        </p:nvSpPr>
        <p:spPr>
          <a:xfrm>
            <a:off x="-5254" y="6641627"/>
            <a:ext cx="61012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800" dirty="0">
                <a:solidFill>
                  <a:srgbClr val="333333"/>
                </a:solidFill>
              </a:rPr>
              <a:t>[</a:t>
            </a:r>
            <a:r>
              <a:rPr lang="es-US" sz="800" dirty="0" err="1">
                <a:solidFill>
                  <a:srgbClr val="333333"/>
                </a:solidFill>
              </a:rPr>
              <a:t>lemur</a:t>
            </a:r>
            <a:r>
              <a:rPr lang="es-US" sz="800">
                <a:solidFill>
                  <a:srgbClr val="333333"/>
                </a:solidFill>
              </a:rPr>
              <a:t>, panda</a:t>
            </a:r>
            <a:r>
              <a:rPr lang="es-US" sz="800" dirty="0">
                <a:solidFill>
                  <a:srgbClr val="333333"/>
                </a:solidFill>
              </a:rPr>
              <a:t>, </a:t>
            </a:r>
            <a:r>
              <a:rPr lang="es-US" sz="800" dirty="0" err="1">
                <a:solidFill>
                  <a:srgbClr val="333333"/>
                </a:solidFill>
              </a:rPr>
              <a:t>penguin</a:t>
            </a:r>
            <a:r>
              <a:rPr lang="es-US" sz="800" dirty="0">
                <a:solidFill>
                  <a:srgbClr val="333333"/>
                </a:solidFill>
              </a:rPr>
              <a:t>] 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Antony, S. (2017). </a:t>
            </a:r>
            <a:r>
              <a:rPr lang="es-US" sz="800" b="0" i="1" dirty="0" err="1">
                <a:solidFill>
                  <a:srgbClr val="333333"/>
                </a:solidFill>
                <a:effectLst/>
              </a:rPr>
              <a:t>Please</a:t>
            </a:r>
            <a:r>
              <a:rPr lang="es-US" sz="800" b="0" i="1" dirty="0">
                <a:solidFill>
                  <a:srgbClr val="333333"/>
                </a:solidFill>
                <a:effectLst/>
              </a:rPr>
              <a:t>, Mr. Panda.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 New York,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Cartwheel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Books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46214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7AFEDEF-EAFD-4459-82F0-1067566EC227}"/>
              </a:ext>
            </a:extLst>
          </p:cNvPr>
          <p:cNvSpPr/>
          <p:nvPr/>
        </p:nvSpPr>
        <p:spPr>
          <a:xfrm>
            <a:off x="8294962" y="1032250"/>
            <a:ext cx="3394552" cy="10977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BCE46D2-95D3-4726-8AF9-512C17E19750}"/>
              </a:ext>
            </a:extLst>
          </p:cNvPr>
          <p:cNvSpPr/>
          <p:nvPr/>
        </p:nvSpPr>
        <p:spPr>
          <a:xfrm>
            <a:off x="9114925" y="259533"/>
            <a:ext cx="1754626" cy="234597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29" name="Imagen 43">
            <a:extLst>
              <a:ext uri="{FF2B5EF4-FFF2-40B4-BE49-F238E27FC236}">
                <a16:creationId xmlns:a16="http://schemas.microsoft.com/office/drawing/2014/main" id="{43721DE8-E963-468B-9ED9-B3C0C1AAD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25" b="99304" l="9896" r="89931">
                        <a14:foregroundMark x1="27604" y1="11421" x2="52604" y2="5014"/>
                        <a14:foregroundMark x1="48090" y1="2646" x2="57118" y2="2925"/>
                        <a14:foregroundMark x1="57118" y1="2925" x2="57292" y2="2925"/>
                        <a14:foregroundMark x1="27778" y1="8914" x2="23595" y2="8789"/>
                        <a14:foregroundMark x1="24559" y1="9326" x2="29861" y2="7103"/>
                        <a14:foregroundMark x1="17951" y1="23722" x2="19618" y2="26045"/>
                        <a14:foregroundMark x1="45486" y1="93175" x2="47049" y2="90390"/>
                        <a14:foregroundMark x1="47222" y1="98607" x2="52604" y2="99304"/>
                        <a14:foregroundMark x1="72743" y1="94568" x2="72743" y2="94568"/>
                        <a14:backgroundMark x1="21528" y1="9192" x2="16493" y2="16017"/>
                        <a14:backgroundMark x1="16493" y1="16017" x2="15625" y2="21866"/>
                        <a14:backgroundMark x1="22569" y1="8217" x2="20833" y2="9889"/>
                        <a14:backgroundMark x1="14063" y1="19220" x2="15451" y2="26184"/>
                        <a14:backgroundMark x1="15451" y1="26184" x2="16493" y2="222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29187" y="472691"/>
            <a:ext cx="1540364" cy="191965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865A12E-13D3-44D9-BF58-5040F1297F37}"/>
              </a:ext>
            </a:extLst>
          </p:cNvPr>
          <p:cNvSpPr/>
          <p:nvPr/>
        </p:nvSpPr>
        <p:spPr>
          <a:xfrm>
            <a:off x="4213122" y="1043677"/>
            <a:ext cx="3394552" cy="10977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571391B-51B6-431A-A03F-AA8708E2E60A}"/>
              </a:ext>
            </a:extLst>
          </p:cNvPr>
          <p:cNvSpPr/>
          <p:nvPr/>
        </p:nvSpPr>
        <p:spPr>
          <a:xfrm>
            <a:off x="5043236" y="271418"/>
            <a:ext cx="1754626" cy="234597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32" name="Imagen 39">
            <a:extLst>
              <a:ext uri="{FF2B5EF4-FFF2-40B4-BE49-F238E27FC236}">
                <a16:creationId xmlns:a16="http://schemas.microsoft.com/office/drawing/2014/main" id="{1E69BFE7-C7AE-4056-8DC3-027E4E0BC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69" b="92308" l="1462" r="89474">
                        <a14:foregroundMark x1="53216" y1="16484" x2="37427" y2="36264"/>
                        <a14:foregroundMark x1="37427" y1="36264" x2="31579" y2="58791"/>
                        <a14:foregroundMark x1="31579" y1="58791" x2="14620" y2="72253"/>
                        <a14:foregroundMark x1="14620" y1="72253" x2="1754" y2="74176"/>
                        <a14:foregroundMark x1="70468" y1="11264" x2="44444" y2="18681"/>
                        <a14:foregroundMark x1="44444" y1="18681" x2="35088" y2="34890"/>
                        <a14:foregroundMark x1="35965" y1="31593" x2="53509" y2="14835"/>
                        <a14:foregroundMark x1="53509" y1="14835" x2="75731" y2="11264"/>
                        <a14:foregroundMark x1="75731" y1="11264" x2="50000" y2="18681"/>
                        <a14:foregroundMark x1="50000" y1="18681" x2="46784" y2="22802"/>
                        <a14:foregroundMark x1="43275" y1="20879" x2="63158" y2="8242"/>
                        <a14:foregroundMark x1="63158" y1="8242" x2="74269" y2="10714"/>
                        <a14:foregroundMark x1="67836" y1="9615" x2="45029" y2="18407"/>
                        <a14:foregroundMark x1="45029" y1="18407" x2="65789" y2="9066"/>
                        <a14:foregroundMark x1="65789" y1="9066" x2="68713" y2="9341"/>
                        <a14:foregroundMark x1="62573" y1="8791" x2="41228" y2="18956"/>
                        <a14:foregroundMark x1="41228" y1="18956" x2="39766" y2="21429"/>
                        <a14:foregroundMark x1="61111" y1="9341" x2="42398" y2="21154"/>
                        <a14:foregroundMark x1="42398" y1="21154" x2="42398" y2="21154"/>
                        <a14:foregroundMark x1="48830" y1="15659" x2="72515" y2="11264"/>
                        <a14:foregroundMark x1="72515" y1="11264" x2="49415" y2="14011"/>
                        <a14:foregroundMark x1="49415" y1="14011" x2="42105" y2="20330"/>
                        <a14:foregroundMark x1="48538" y1="18407" x2="69883" y2="10440"/>
                        <a14:foregroundMark x1="69883" y1="10440" x2="73684" y2="11538"/>
                        <a14:foregroundMark x1="66667" y1="10440" x2="43860" y2="19780"/>
                        <a14:foregroundMark x1="43860" y1="19780" x2="36257" y2="41484"/>
                        <a14:foregroundMark x1="36257" y1="41484" x2="49415" y2="23352"/>
                        <a14:foregroundMark x1="49415" y1="23352" x2="28655" y2="84890"/>
                        <a14:foregroundMark x1="28655" y1="84890" x2="70175" y2="90934"/>
                        <a14:foregroundMark x1="31871" y1="80769" x2="34795" y2="92582"/>
                        <a14:foregroundMark x1="59649" y1="9890" x2="43275" y2="21978"/>
                        <a14:foregroundMark x1="59649" y1="9341" x2="43567" y2="20055"/>
                        <a14:foregroundMark x1="47368" y1="14835" x2="69006" y2="9615"/>
                        <a14:foregroundMark x1="69006" y1="9615" x2="72222" y2="11264"/>
                        <a14:foregroundMark x1="70175" y1="9341" x2="53801" y2="16484"/>
                        <a14:foregroundMark x1="55263" y1="11264" x2="36550" y2="25549"/>
                        <a14:foregroundMark x1="36550" y1="25549" x2="54094" y2="11538"/>
                        <a14:foregroundMark x1="54094" y1="11538" x2="67836" y2="11813"/>
                        <a14:foregroundMark x1="63450" y1="7143" x2="44444" y2="19780"/>
                        <a14:foregroundMark x1="61404" y1="8516" x2="40936" y2="17857"/>
                        <a14:foregroundMark x1="40936" y1="17857" x2="38889" y2="22802"/>
                        <a14:foregroundMark x1="57310" y1="11538" x2="35380" y2="22802"/>
                        <a14:foregroundMark x1="35380" y1="22802" x2="33626" y2="28022"/>
                        <a14:foregroundMark x1="54971" y1="9066" x2="36842" y2="23352"/>
                        <a14:foregroundMark x1="36842" y1="23352" x2="34211" y2="29945"/>
                        <a14:foregroundMark x1="59942" y1="8516" x2="35380" y2="19231"/>
                        <a14:foregroundMark x1="35380" y1="19231" x2="59357" y2="7143"/>
                        <a14:foregroundMark x1="59357" y1="7143" x2="41228" y2="20055"/>
                        <a14:foregroundMark x1="41228" y1="20055" x2="57602" y2="5769"/>
                        <a14:foregroundMark x1="57602" y1="5769" x2="40643" y2="23901"/>
                        <a14:foregroundMark x1="40643" y1="23901" x2="40643" y2="26099"/>
                        <a14:foregroundMark x1="51754" y1="12088" x2="69006" y2="9890"/>
                        <a14:foregroundMark x1="75731" y1="11538" x2="56140" y2="104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0615" y="384593"/>
            <a:ext cx="1620430" cy="172466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2049AFF-9EB3-4943-AFB4-61C1BF6683E2}"/>
              </a:ext>
            </a:extLst>
          </p:cNvPr>
          <p:cNvSpPr/>
          <p:nvPr/>
        </p:nvSpPr>
        <p:spPr>
          <a:xfrm>
            <a:off x="238286" y="1032250"/>
            <a:ext cx="3394552" cy="10977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9B6FE3A-B319-45AC-8391-3822AADE158D}"/>
              </a:ext>
            </a:extLst>
          </p:cNvPr>
          <p:cNvSpPr/>
          <p:nvPr/>
        </p:nvSpPr>
        <p:spPr>
          <a:xfrm>
            <a:off x="1058249" y="216373"/>
            <a:ext cx="1754626" cy="234597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35" name="Imagen 9">
            <a:extLst>
              <a:ext uri="{FF2B5EF4-FFF2-40B4-BE49-F238E27FC236}">
                <a16:creationId xmlns:a16="http://schemas.microsoft.com/office/drawing/2014/main" id="{0106FF88-604E-48F9-88B2-56054326D0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46" b="97357" l="258" r="89691">
                        <a14:foregroundMark x1="773" y1="18943" x2="3996" y2="34683"/>
                        <a14:foregroundMark x1="26355" y1="68777" x2="39691" y2="88326"/>
                        <a14:foregroundMark x1="25484" y1="67500" x2="26138" y2="68458"/>
                        <a14:foregroundMark x1="25056" y1="66872" x2="25300" y2="67230"/>
                        <a14:foregroundMark x1="5029" y1="37514" x2="17549" y2="55865"/>
                        <a14:foregroundMark x1="39691" y1="88326" x2="38918" y2="94273"/>
                        <a14:foregroundMark x1="10825" y1="60573" x2="19588" y2="69163"/>
                        <a14:foregroundMark x1="13065" y1="58911" x2="2835" y2="27974"/>
                        <a14:foregroundMark x1="16237" y1="68502" x2="14050" y2="61889"/>
                        <a14:foregroundMark x1="2835" y1="27974" x2="8247" y2="34802"/>
                        <a14:foregroundMark x1="53608" y1="34361" x2="47938" y2="16960"/>
                        <a14:foregroundMark x1="47938" y1="16960" x2="68041" y2="12115"/>
                        <a14:foregroundMark x1="68041" y1="12115" x2="61082" y2="28194"/>
                        <a14:foregroundMark x1="61082" y1="28194" x2="66753" y2="45595"/>
                        <a14:foregroundMark x1="66753" y1="45595" x2="66495" y2="51322"/>
                        <a14:foregroundMark x1="58247" y1="46256" x2="72938" y2="48238"/>
                        <a14:foregroundMark x1="64433" y1="42291" x2="64948" y2="32599"/>
                        <a14:foregroundMark x1="63918" y1="32379" x2="43557" y2="32379"/>
                        <a14:foregroundMark x1="43557" y1="32379" x2="60825" y2="21586"/>
                        <a14:foregroundMark x1="60825" y1="21586" x2="52062" y2="5947"/>
                        <a14:foregroundMark x1="52062" y1="5947" x2="63918" y2="10132"/>
                        <a14:foregroundMark x1="62629" y1="10132" x2="37629" y2="7048"/>
                        <a14:foregroundMark x1="38660" y1="8590" x2="58247" y2="10793"/>
                        <a14:foregroundMark x1="58247" y1="10793" x2="76031" y2="7048"/>
                        <a14:foregroundMark x1="515" y1="16960" x2="4381" y2="16520"/>
                        <a14:foregroundMark x1="53608" y1="9692" x2="50000" y2="5066"/>
                        <a14:foregroundMark x1="43299" y1="16520" x2="29639" y2="70705"/>
                        <a14:foregroundMark x1="65464" y1="21366" x2="69330" y2="22026"/>
                        <a14:foregroundMark x1="69072" y1="22026" x2="65722" y2="37885"/>
                        <a14:foregroundMark x1="65979" y1="25551" x2="69072" y2="15198"/>
                        <a14:foregroundMark x1="68814" y1="21586" x2="70361" y2="22907"/>
                        <a14:foregroundMark x1="68557" y1="29075" x2="62887" y2="11894"/>
                        <a14:foregroundMark x1="62887" y1="11894" x2="43814" y2="8150"/>
                        <a14:foregroundMark x1="43814" y1="8150" x2="51289" y2="11454"/>
                        <a14:foregroundMark x1="47938" y1="5066" x2="67010" y2="5727"/>
                        <a14:foregroundMark x1="65206" y1="7048" x2="75773" y2="12555"/>
                        <a14:foregroundMark x1="41237" y1="32819" x2="30928" y2="67181"/>
                        <a14:foregroundMark x1="30928" y1="67181" x2="30928" y2="81278"/>
                        <a14:foregroundMark x1="67784" y1="28414" x2="71649" y2="19604"/>
                        <a14:foregroundMark x1="71392" y1="20705" x2="69845" y2="27974"/>
                        <a14:foregroundMark x1="71392" y1="21366" x2="70619" y2="25991"/>
                        <a14:foregroundMark x1="70876" y1="20264" x2="68299" y2="29515"/>
                        <a14:foregroundMark x1="35567" y1="9251" x2="41495" y2="16740"/>
                        <a14:foregroundMark x1="35309" y1="7709" x2="35825" y2="6608"/>
                        <a14:foregroundMark x1="38918" y1="6828" x2="37113" y2="6608"/>
                        <a14:foregroundMark x1="13660" y1="54846" x2="21649" y2="66079"/>
                        <a14:foregroundMark x1="16237" y1="57269" x2="14175" y2="54846"/>
                        <a14:foregroundMark x1="62887" y1="91850" x2="66237" y2="91850"/>
                        <a14:foregroundMark x1="33247" y1="93172" x2="36598" y2="97357"/>
                        <a14:backgroundMark x1="22938" y1="50220" x2="26031" y2="66740"/>
                        <a14:backgroundMark x1="26031" y1="66740" x2="26289" y2="66960"/>
                        <a14:backgroundMark x1="26804" y1="66960" x2="29124" y2="63436"/>
                        <a14:backgroundMark x1="23891" y1="62026" x2="25258" y2="63436"/>
                        <a14:backgroundMark x1="515" y1="34802" x2="773" y2="403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1040" y="602008"/>
            <a:ext cx="1625244" cy="1901703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57F03A8-D27B-49E3-A1B7-9E8E21C30F18}"/>
              </a:ext>
            </a:extLst>
          </p:cNvPr>
          <p:cNvSpPr/>
          <p:nvPr/>
        </p:nvSpPr>
        <p:spPr>
          <a:xfrm>
            <a:off x="238286" y="4295654"/>
            <a:ext cx="3394552" cy="10977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B8E8A60-A3AF-4B8C-8450-337AE1C0F0FA}"/>
              </a:ext>
            </a:extLst>
          </p:cNvPr>
          <p:cNvSpPr/>
          <p:nvPr/>
        </p:nvSpPr>
        <p:spPr>
          <a:xfrm>
            <a:off x="4213122" y="4295653"/>
            <a:ext cx="3394552" cy="10977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C6AD6F6-8FFF-473C-A5F9-3212B93599ED}"/>
              </a:ext>
            </a:extLst>
          </p:cNvPr>
          <p:cNvSpPr/>
          <p:nvPr/>
        </p:nvSpPr>
        <p:spPr>
          <a:xfrm>
            <a:off x="5043236" y="3368510"/>
            <a:ext cx="1754626" cy="234597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2F7D187-F68E-4D3F-B6DE-0A51B0783D6C}"/>
              </a:ext>
            </a:extLst>
          </p:cNvPr>
          <p:cNvSpPr/>
          <p:nvPr/>
        </p:nvSpPr>
        <p:spPr>
          <a:xfrm>
            <a:off x="1058012" y="3368510"/>
            <a:ext cx="1754626" cy="234597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60" name="Imagen 53">
            <a:extLst>
              <a:ext uri="{FF2B5EF4-FFF2-40B4-BE49-F238E27FC236}">
                <a16:creationId xmlns:a16="http://schemas.microsoft.com/office/drawing/2014/main" id="{E3C909DF-A825-4EA0-BCD9-F155863E45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80" b="97645" l="8582" r="95896">
                        <a14:foregroundMark x1="29478" y1="34601" x2="42351" y2="42391"/>
                        <a14:foregroundMark x1="42351" y1="42391" x2="28731" y2="30797"/>
                        <a14:foregroundMark x1="28731" y1="30797" x2="42724" y2="31522"/>
                        <a14:foregroundMark x1="42724" y1="31522" x2="47388" y2="34783"/>
                        <a14:foregroundMark x1="54104" y1="35507" x2="69216" y2="27355"/>
                        <a14:foregroundMark x1="69216" y1="27355" x2="55784" y2="34420"/>
                        <a14:foregroundMark x1="55784" y1="34420" x2="57090" y2="38225"/>
                        <a14:foregroundMark x1="69216" y1="20652" x2="75187" y2="12138"/>
                        <a14:foregroundMark x1="72761" y1="16304" x2="46082" y2="5254"/>
                        <a14:foregroundMark x1="46082" y1="5254" x2="40672" y2="6341"/>
                        <a14:foregroundMark x1="41045" y1="7428" x2="25187" y2="10870"/>
                        <a14:foregroundMark x1="25187" y1="10870" x2="14552" y2="16304"/>
                        <a14:foregroundMark x1="14552" y1="16486" x2="16791" y2="21196"/>
                        <a14:foregroundMark x1="22015" y1="29348" x2="28172" y2="16848"/>
                        <a14:foregroundMark x1="28172" y1="16848" x2="20149" y2="14493"/>
                        <a14:foregroundMark x1="30224" y1="11957" x2="22948" y2="12500"/>
                        <a14:foregroundMark x1="43284" y1="8696" x2="40112" y2="5797"/>
                        <a14:foregroundMark x1="39925" y1="5616" x2="51866" y2="3080"/>
                        <a14:foregroundMark x1="49254" y1="20290" x2="32649" y2="36594"/>
                        <a14:foregroundMark x1="32649" y1="36594" x2="29104" y2="50181"/>
                        <a14:foregroundMark x1="29104" y1="50181" x2="44216" y2="57971"/>
                        <a14:foregroundMark x1="44216" y1="57971" x2="25187" y2="53080"/>
                        <a14:foregroundMark x1="25187" y1="53080" x2="17910" y2="69022"/>
                        <a14:foregroundMark x1="17910" y1="69022" x2="32276" y2="82428"/>
                        <a14:foregroundMark x1="32276" y1="82428" x2="47388" y2="77717"/>
                        <a14:foregroundMark x1="47388" y1="77717" x2="62313" y2="89312"/>
                        <a14:foregroundMark x1="63060" y1="88949" x2="66418" y2="74275"/>
                        <a14:foregroundMark x1="66418" y1="74275" x2="55597" y2="83333"/>
                        <a14:foregroundMark x1="55597" y1="83333" x2="66045" y2="94384"/>
                        <a14:foregroundMark x1="66045" y1="94384" x2="58769" y2="82065"/>
                        <a14:foregroundMark x1="58769" y1="82065" x2="89925" y2="51268"/>
                        <a14:foregroundMark x1="89925" y1="51268" x2="94403" y2="51812"/>
                        <a14:foregroundMark x1="93843" y1="47101" x2="87313" y2="40217"/>
                        <a14:foregroundMark x1="69216" y1="23913" x2="73694" y2="11051"/>
                        <a14:foregroundMark x1="73694" y1="11051" x2="76493" y2="17572"/>
                        <a14:foregroundMark x1="76119" y1="14130" x2="59328" y2="16848"/>
                        <a14:foregroundMark x1="59328" y1="16848" x2="44030" y2="9964"/>
                        <a14:foregroundMark x1="44030" y1="9964" x2="30597" y2="14855"/>
                        <a14:foregroundMark x1="30597" y1="14855" x2="32463" y2="39493"/>
                        <a14:foregroundMark x1="32463" y1="39493" x2="21642" y2="51630"/>
                        <a14:foregroundMark x1="21642" y1="51630" x2="10448" y2="42391"/>
                        <a14:foregroundMark x1="10448" y1="42391" x2="13619" y2="86413"/>
                        <a14:foregroundMark x1="13619" y1="86413" x2="30037" y2="92391"/>
                        <a14:foregroundMark x1="30037" y1="92391" x2="46269" y2="90942"/>
                        <a14:foregroundMark x1="46269" y1="90942" x2="47575" y2="90942"/>
                        <a14:foregroundMark x1="22948" y1="84058" x2="61007" y2="88406"/>
                        <a14:foregroundMark x1="61007" y1="88406" x2="30224" y2="94022"/>
                        <a14:foregroundMark x1="30224" y1="94022" x2="46082" y2="94384"/>
                        <a14:foregroundMark x1="46082" y1="94384" x2="66045" y2="92572"/>
                        <a14:foregroundMark x1="49067" y1="83696" x2="37313" y2="75725"/>
                        <a14:foregroundMark x1="37313" y1="75725" x2="27799" y2="63406"/>
                        <a14:foregroundMark x1="27799" y1="63406" x2="46828" y2="60326"/>
                        <a14:foregroundMark x1="46828" y1="60326" x2="59701" y2="67391"/>
                        <a14:foregroundMark x1="59701" y1="67391" x2="32090" y2="69746"/>
                        <a14:foregroundMark x1="32090" y1="69746" x2="27239" y2="49457"/>
                        <a14:foregroundMark x1="27239" y1="49457" x2="44963" y2="33514"/>
                        <a14:foregroundMark x1="44963" y1="33514" x2="64739" y2="37681"/>
                        <a14:foregroundMark x1="64739" y1="37681" x2="51866" y2="60870"/>
                        <a14:foregroundMark x1="51866" y1="60870" x2="35634" y2="67029"/>
                        <a14:foregroundMark x1="35634" y1="67029" x2="54104" y2="64312"/>
                        <a14:foregroundMark x1="54104" y1="64312" x2="48134" y2="51812"/>
                        <a14:foregroundMark x1="48134" y1="51812" x2="43657" y2="69928"/>
                        <a14:foregroundMark x1="43657" y1="69928" x2="52799" y2="56703"/>
                        <a14:foregroundMark x1="52799" y1="56703" x2="53545" y2="42572"/>
                        <a14:foregroundMark x1="53545" y1="42572" x2="41604" y2="51087"/>
                        <a14:foregroundMark x1="41604" y1="51087" x2="32090" y2="65942"/>
                        <a14:foregroundMark x1="32090" y1="65942" x2="56343" y2="57065"/>
                        <a14:foregroundMark x1="56343" y1="57065" x2="57836" y2="38949"/>
                        <a14:foregroundMark x1="57836" y1="38949" x2="40112" y2="32790"/>
                        <a14:foregroundMark x1="40112" y1="32790" x2="36754" y2="50181"/>
                        <a14:foregroundMark x1="36754" y1="50181" x2="57463" y2="30435"/>
                        <a14:foregroundMark x1="57463" y1="30435" x2="44590" y2="21739"/>
                        <a14:foregroundMark x1="44590" y1="21739" x2="36007" y2="38225"/>
                        <a14:foregroundMark x1="36007" y1="38225" x2="58022" y2="34420"/>
                        <a14:foregroundMark x1="58022" y1="34420" x2="44403" y2="40942"/>
                        <a14:foregroundMark x1="44403" y1="40942" x2="58209" y2="39130"/>
                        <a14:foregroundMark x1="58209" y1="39130" x2="37687" y2="38768"/>
                        <a14:foregroundMark x1="37687" y1="38768" x2="54291" y2="36232"/>
                        <a14:foregroundMark x1="54291" y1="36232" x2="40112" y2="29710"/>
                        <a14:foregroundMark x1="40112" y1="29710" x2="40112" y2="29710"/>
                        <a14:foregroundMark x1="41978" y1="29891" x2="58396" y2="25362"/>
                        <a14:foregroundMark x1="58396" y1="25362" x2="38246" y2="32790"/>
                        <a14:foregroundMark x1="38246" y1="32790" x2="36381" y2="29891"/>
                        <a14:foregroundMark x1="32090" y1="29167" x2="52799" y2="27355"/>
                        <a14:foregroundMark x1="52799" y1="27355" x2="65112" y2="35870"/>
                        <a14:foregroundMark x1="65112" y1="35870" x2="54664" y2="27355"/>
                        <a14:foregroundMark x1="57649" y1="29891" x2="70896" y2="19384"/>
                        <a14:foregroundMark x1="70896" y1="19384" x2="77425" y2="21920"/>
                        <a14:foregroundMark x1="77239" y1="17754" x2="78358" y2="19203"/>
                        <a14:foregroundMark x1="78545" y1="16123" x2="80037" y2="17572"/>
                        <a14:foregroundMark x1="79664" y1="15399" x2="75746" y2="17935"/>
                        <a14:foregroundMark x1="28358" y1="46196" x2="28731" y2="66848"/>
                        <a14:foregroundMark x1="28731" y1="66848" x2="32649" y2="41304"/>
                        <a14:foregroundMark x1="32649" y1="41304" x2="24254" y2="57790"/>
                        <a14:foregroundMark x1="24254" y1="57790" x2="32276" y2="46014"/>
                        <a14:foregroundMark x1="32276" y1="46014" x2="25746" y2="60870"/>
                        <a14:foregroundMark x1="25746" y1="60870" x2="23694" y2="43478"/>
                        <a14:foregroundMark x1="23694" y1="43478" x2="16231" y2="61775"/>
                        <a14:foregroundMark x1="16231" y1="61775" x2="23507" y2="43478"/>
                        <a14:foregroundMark x1="23507" y1="43478" x2="16418" y2="57609"/>
                        <a14:foregroundMark x1="16418" y1="57609" x2="19590" y2="46377"/>
                        <a14:foregroundMark x1="19590" y1="49094" x2="33209" y2="44746"/>
                        <a14:foregroundMark x1="33209" y1="44746" x2="52052" y2="51630"/>
                        <a14:foregroundMark x1="52052" y1="51630" x2="64552" y2="26812"/>
                        <a14:foregroundMark x1="64552" y1="26812" x2="65299" y2="11775"/>
                        <a14:foregroundMark x1="65299" y1="11775" x2="53545" y2="7609"/>
                        <a14:foregroundMark x1="43097" y1="50000" x2="34701" y2="62138"/>
                        <a14:foregroundMark x1="34701" y1="62138" x2="25373" y2="92754"/>
                        <a14:foregroundMark x1="25373" y1="92754" x2="59142" y2="94928"/>
                        <a14:foregroundMark x1="59142" y1="94928" x2="74440" y2="94928"/>
                        <a14:foregroundMark x1="74440" y1="94928" x2="81157" y2="72826"/>
                        <a14:foregroundMark x1="81157" y1="73551" x2="82090" y2="70290"/>
                        <a14:foregroundMark x1="84888" y1="60688" x2="90672" y2="54891"/>
                        <a14:foregroundMark x1="91978" y1="53623" x2="91418" y2="55254"/>
                        <a14:foregroundMark x1="93097" y1="42391" x2="95896" y2="40942"/>
                        <a14:foregroundMark x1="14739" y1="80072" x2="9701" y2="73913"/>
                        <a14:foregroundMark x1="9701" y1="73913" x2="11567" y2="69746"/>
                        <a14:foregroundMark x1="11754" y1="69565" x2="11567" y2="83152"/>
                        <a14:foregroundMark x1="11567" y1="83152" x2="20149" y2="96377"/>
                        <a14:foregroundMark x1="20149" y1="96377" x2="49254" y2="97464"/>
                        <a14:foregroundMark x1="46828" y1="94746" x2="61940" y2="82065"/>
                        <a14:foregroundMark x1="61940" y1="82065" x2="55224" y2="68841"/>
                        <a14:foregroundMark x1="55224" y1="68841" x2="22575" y2="76812"/>
                        <a14:foregroundMark x1="22575" y1="76812" x2="14179" y2="71377"/>
                        <a14:foregroundMark x1="9888" y1="58877" x2="9515" y2="69928"/>
                        <a14:foregroundMark x1="8769" y1="68478" x2="9142" y2="72645"/>
                        <a14:foregroundMark x1="7276" y1="66304" x2="12687" y2="96739"/>
                        <a14:foregroundMark x1="12687" y1="96739" x2="13246" y2="97645"/>
                        <a14:foregroundMark x1="8582" y1="76630" x2="13619" y2="90761"/>
                        <a14:foregroundMark x1="12500" y1="75906" x2="12687" y2="56159"/>
                        <a14:foregroundMark x1="12687" y1="56159" x2="33769" y2="16486"/>
                        <a14:foregroundMark x1="33769" y1="16486" x2="47388" y2="26268"/>
                        <a14:foregroundMark x1="47388" y1="26268" x2="43657" y2="41848"/>
                        <a14:foregroundMark x1="43657" y1="41848" x2="51866" y2="29167"/>
                        <a14:foregroundMark x1="51866" y1="29167" x2="44030" y2="16667"/>
                        <a14:foregroundMark x1="44030" y1="16667" x2="31530" y2="23551"/>
                        <a14:foregroundMark x1="31530" y1="23551" x2="44590" y2="34420"/>
                        <a14:foregroundMark x1="44590" y1="34420" x2="47201" y2="20109"/>
                        <a14:foregroundMark x1="47201" y1="20109" x2="37127" y2="32246"/>
                        <a14:foregroundMark x1="37127" y1="32246" x2="40858" y2="41304"/>
                        <a14:foregroundMark x1="84515" y1="63406" x2="85634" y2="60688"/>
                        <a14:foregroundMark x1="79851" y1="76993" x2="79851" y2="96014"/>
                        <a14:foregroundMark x1="86940" y1="49819" x2="91791" y2="498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8041" y="3668742"/>
            <a:ext cx="1674597" cy="1724668"/>
          </a:xfrm>
          <a:prstGeom prst="rect">
            <a:avLst/>
          </a:prstGeom>
        </p:spPr>
      </p:pic>
      <p:pic>
        <p:nvPicPr>
          <p:cNvPr id="61" name="Imagen 55">
            <a:extLst>
              <a:ext uri="{FF2B5EF4-FFF2-40B4-BE49-F238E27FC236}">
                <a16:creationId xmlns:a16="http://schemas.microsoft.com/office/drawing/2014/main" id="{0E11D7F3-DC24-4759-9C9D-CBC5065091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632" b="99351" l="2338" r="99905">
                        <a14:foregroundMark x1="75668" y1="51946" x2="51908" y2="35992"/>
                        <a14:foregroundMark x1="51908" y1="35992" x2="40267" y2="39170"/>
                        <a14:foregroundMark x1="40267" y1="39170" x2="32586" y2="49870"/>
                        <a14:foregroundMark x1="32586" y1="49870" x2="48760" y2="71725"/>
                        <a14:foregroundMark x1="48760" y1="71725" x2="73950" y2="80091"/>
                        <a14:foregroundMark x1="73950" y1="80091" x2="84733" y2="57652"/>
                        <a14:foregroundMark x1="84733" y1="57652" x2="71708" y2="24903"/>
                        <a14:foregroundMark x1="71708" y1="24903" x2="50716" y2="23930"/>
                        <a14:foregroundMark x1="50716" y1="23930" x2="36164" y2="37678"/>
                        <a14:foregroundMark x1="36164" y1="37678" x2="30439" y2="52724"/>
                        <a14:foregroundMark x1="30439" y1="52724" x2="41985" y2="72827"/>
                        <a14:foregroundMark x1="41985" y1="72827" x2="76527" y2="74514"/>
                        <a14:foregroundMark x1="76527" y1="74514" x2="75000" y2="51556"/>
                        <a14:foregroundMark x1="75000" y1="51556" x2="52767" y2="37484"/>
                        <a14:foregroundMark x1="52767" y1="37484" x2="37023" y2="45071"/>
                        <a14:foregroundMark x1="37023" y1="45071" x2="31298" y2="53307"/>
                        <a14:foregroundMark x1="31298" y1="53307" x2="31870" y2="63294"/>
                        <a14:foregroundMark x1="31870" y1="63294" x2="54532" y2="76135"/>
                        <a14:foregroundMark x1="54532" y1="76135" x2="78578" y2="64527"/>
                        <a14:foregroundMark x1="78578" y1="64527" x2="73760" y2="31582"/>
                        <a14:foregroundMark x1="73760" y1="31582" x2="51813" y2="14721"/>
                        <a14:foregroundMark x1="51813" y1="14721" x2="34113" y2="27691"/>
                        <a14:foregroundMark x1="34113" y1="27691" x2="27815" y2="51362"/>
                        <a14:foregroundMark x1="27815" y1="51362" x2="32681" y2="64527"/>
                        <a14:foregroundMark x1="32681" y1="64527" x2="55773" y2="66732"/>
                        <a14:foregroundMark x1="55773" y1="66732" x2="75143" y2="53437"/>
                        <a14:foregroundMark x1="75143" y1="53437" x2="65840" y2="32231"/>
                        <a14:foregroundMark x1="65840" y1="32231" x2="41746" y2="24643"/>
                        <a14:foregroundMark x1="41746" y1="24643" x2="27910" y2="35149"/>
                        <a14:foregroundMark x1="27910" y1="35149" x2="22233" y2="53372"/>
                        <a14:foregroundMark x1="22233" y1="53372" x2="24857" y2="64916"/>
                        <a14:foregroundMark x1="24857" y1="64916" x2="33635" y2="68742"/>
                        <a14:foregroundMark x1="33635" y1="68742" x2="39790" y2="66926"/>
                        <a14:foregroundMark x1="11927" y1="50649" x2="5153" y2="46887"/>
                        <a14:foregroundMark x1="5153" y1="46887" x2="7061" y2="38132"/>
                        <a14:foregroundMark x1="7061" y1="38132" x2="8015" y2="37873"/>
                        <a14:foregroundMark x1="8588" y1="37289" x2="2576" y2="39754"/>
                        <a14:foregroundMark x1="2576" y1="39754" x2="2338" y2="45850"/>
                        <a14:foregroundMark x1="52147" y1="10636" x2="85830" y2="17250"/>
                        <a14:foregroundMark x1="85830" y1="17250" x2="99952" y2="27432"/>
                        <a14:foregroundMark x1="46040" y1="9598" x2="67414" y2="9339"/>
                        <a14:foregroundMark x1="67414" y1="9339" x2="76050" y2="10117"/>
                        <a14:foregroundMark x1="64265" y1="5318" x2="57777" y2="5577"/>
                        <a14:foregroundMark x1="57777" y1="5577" x2="69561" y2="3761"/>
                        <a14:foregroundMark x1="9160" y1="41569" x2="11212" y2="57328"/>
                        <a14:foregroundMark x1="11212" y1="57328" x2="25143" y2="77756"/>
                        <a14:foregroundMark x1="25143" y1="77756" x2="39599" y2="84241"/>
                        <a14:foregroundMark x1="5248" y1="49870" x2="14647" y2="75227"/>
                        <a14:foregroundMark x1="14647" y1="75227" x2="22710" y2="84112"/>
                        <a14:foregroundMark x1="22710" y1="84112" x2="37309" y2="89818"/>
                        <a14:foregroundMark x1="37309" y1="89818" x2="37405" y2="89818"/>
                        <a14:foregroundMark x1="39981" y1="83658" x2="42653" y2="93709"/>
                        <a14:foregroundMark x1="42653" y1="93709" x2="59781" y2="97730"/>
                        <a14:foregroundMark x1="59781" y1="97730" x2="67366" y2="97341"/>
                        <a14:foregroundMark x1="67366" y1="97341" x2="74714" y2="99351"/>
                        <a14:foregroundMark x1="74714" y1="99351" x2="82729" y2="97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201693" y="4102379"/>
            <a:ext cx="1540364" cy="1133393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95DFEF94-2168-4517-809B-766EAF5F7967}"/>
              </a:ext>
            </a:extLst>
          </p:cNvPr>
          <p:cNvSpPr/>
          <p:nvPr/>
        </p:nvSpPr>
        <p:spPr>
          <a:xfrm>
            <a:off x="8294962" y="4252494"/>
            <a:ext cx="3394552" cy="10977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B8EAFC8-75A3-44EE-A27C-40BF7924CD68}"/>
              </a:ext>
            </a:extLst>
          </p:cNvPr>
          <p:cNvSpPr/>
          <p:nvPr/>
        </p:nvSpPr>
        <p:spPr>
          <a:xfrm>
            <a:off x="9114925" y="3292665"/>
            <a:ext cx="1754626" cy="234597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64" name="Imagen 54">
            <a:extLst>
              <a:ext uri="{FF2B5EF4-FFF2-40B4-BE49-F238E27FC236}">
                <a16:creationId xmlns:a16="http://schemas.microsoft.com/office/drawing/2014/main" id="{33D22B52-3173-4499-BA3D-9A21E4F0DC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61206" y="3165066"/>
            <a:ext cx="2020570" cy="250507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02AAAD1-8245-A848-0575-9750C87C6F1F}"/>
              </a:ext>
            </a:extLst>
          </p:cNvPr>
          <p:cNvSpPr txBox="1"/>
          <p:nvPr/>
        </p:nvSpPr>
        <p:spPr>
          <a:xfrm>
            <a:off x="1280458" y="2530769"/>
            <a:ext cx="235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Lemur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31C1559-153D-23FE-93D8-0429B2C9D833}"/>
              </a:ext>
            </a:extLst>
          </p:cNvPr>
          <p:cNvSpPr txBox="1"/>
          <p:nvPr/>
        </p:nvSpPr>
        <p:spPr>
          <a:xfrm>
            <a:off x="9337134" y="5686736"/>
            <a:ext cx="235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Penguin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0138136-587B-9D4B-3649-ED2FBBC36239}"/>
              </a:ext>
            </a:extLst>
          </p:cNvPr>
          <p:cNvSpPr txBox="1"/>
          <p:nvPr/>
        </p:nvSpPr>
        <p:spPr>
          <a:xfrm>
            <a:off x="9415614" y="2564974"/>
            <a:ext cx="235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Ostrich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54F06E-9B36-53C7-C7E8-F61D497F5720}"/>
              </a:ext>
            </a:extLst>
          </p:cNvPr>
          <p:cNvSpPr txBox="1"/>
          <p:nvPr/>
        </p:nvSpPr>
        <p:spPr>
          <a:xfrm>
            <a:off x="4769700" y="5735778"/>
            <a:ext cx="3487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Killer Whale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EFEFFB-E860-FC37-9C3B-F2DF80A45F6F}"/>
              </a:ext>
            </a:extLst>
          </p:cNvPr>
          <p:cNvSpPr txBox="1"/>
          <p:nvPr/>
        </p:nvSpPr>
        <p:spPr>
          <a:xfrm>
            <a:off x="1231040" y="5722328"/>
            <a:ext cx="235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Panda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5FAE62D-4E95-6365-2A87-A262521A15A0}"/>
              </a:ext>
            </a:extLst>
          </p:cNvPr>
          <p:cNvSpPr txBox="1"/>
          <p:nvPr/>
        </p:nvSpPr>
        <p:spPr>
          <a:xfrm>
            <a:off x="5348036" y="2564975"/>
            <a:ext cx="235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Skunk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1388A03-77CE-0DF7-AF57-929874ACDB0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40277" y="3314483"/>
            <a:ext cx="3994429" cy="291651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9AA2F3B-561D-0819-CA08-17B50D643B79}"/>
              </a:ext>
            </a:extLst>
          </p:cNvPr>
          <p:cNvSpPr txBox="1"/>
          <p:nvPr/>
        </p:nvSpPr>
        <p:spPr>
          <a:xfrm>
            <a:off x="-5254" y="6641627"/>
            <a:ext cx="61012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800" dirty="0">
                <a:solidFill>
                  <a:srgbClr val="333333"/>
                </a:solidFill>
              </a:rPr>
              <a:t>[</a:t>
            </a:r>
            <a:r>
              <a:rPr lang="es-US" sz="800" dirty="0" err="1">
                <a:solidFill>
                  <a:srgbClr val="333333"/>
                </a:solidFill>
              </a:rPr>
              <a:t>lemur</a:t>
            </a:r>
            <a:r>
              <a:rPr lang="es-US" sz="800" dirty="0">
                <a:solidFill>
                  <a:srgbClr val="333333"/>
                </a:solidFill>
              </a:rPr>
              <a:t>, </a:t>
            </a:r>
            <a:r>
              <a:rPr lang="es-US" sz="800" dirty="0" err="1">
                <a:solidFill>
                  <a:srgbClr val="333333"/>
                </a:solidFill>
              </a:rPr>
              <a:t>skunk</a:t>
            </a:r>
            <a:r>
              <a:rPr lang="es-US" sz="800" dirty="0">
                <a:solidFill>
                  <a:srgbClr val="333333"/>
                </a:solidFill>
              </a:rPr>
              <a:t>, </a:t>
            </a:r>
            <a:r>
              <a:rPr lang="es-US" sz="800" dirty="0" err="1">
                <a:solidFill>
                  <a:srgbClr val="333333"/>
                </a:solidFill>
              </a:rPr>
              <a:t>ostrich</a:t>
            </a:r>
            <a:r>
              <a:rPr lang="es-US" sz="800" dirty="0">
                <a:solidFill>
                  <a:srgbClr val="333333"/>
                </a:solidFill>
              </a:rPr>
              <a:t>, panda, </a:t>
            </a:r>
            <a:r>
              <a:rPr lang="es-US" sz="800" dirty="0" err="1">
                <a:solidFill>
                  <a:srgbClr val="333333"/>
                </a:solidFill>
              </a:rPr>
              <a:t>killer</a:t>
            </a:r>
            <a:r>
              <a:rPr lang="es-US" sz="800" dirty="0">
                <a:solidFill>
                  <a:srgbClr val="333333"/>
                </a:solidFill>
              </a:rPr>
              <a:t> </a:t>
            </a:r>
            <a:r>
              <a:rPr lang="es-US" sz="800" dirty="0" err="1">
                <a:solidFill>
                  <a:srgbClr val="333333"/>
                </a:solidFill>
              </a:rPr>
              <a:t>whale</a:t>
            </a:r>
            <a:r>
              <a:rPr lang="es-US" sz="800" dirty="0">
                <a:solidFill>
                  <a:srgbClr val="333333"/>
                </a:solidFill>
              </a:rPr>
              <a:t>, </a:t>
            </a:r>
            <a:r>
              <a:rPr lang="es-US" sz="800" dirty="0" err="1">
                <a:solidFill>
                  <a:srgbClr val="333333"/>
                </a:solidFill>
              </a:rPr>
              <a:t>penguin</a:t>
            </a:r>
            <a:r>
              <a:rPr lang="es-US" sz="800" dirty="0">
                <a:solidFill>
                  <a:srgbClr val="333333"/>
                </a:solidFill>
              </a:rPr>
              <a:t>] 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Antony, S. (2017). </a:t>
            </a:r>
            <a:r>
              <a:rPr lang="es-US" sz="800" b="0" i="1" dirty="0" err="1">
                <a:solidFill>
                  <a:srgbClr val="333333"/>
                </a:solidFill>
                <a:effectLst/>
              </a:rPr>
              <a:t>Please</a:t>
            </a:r>
            <a:r>
              <a:rPr lang="es-US" sz="800" b="0" i="1" dirty="0">
                <a:solidFill>
                  <a:srgbClr val="333333"/>
                </a:solidFill>
                <a:effectLst/>
              </a:rPr>
              <a:t>, Mr. Panda.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 New York,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Cartwheel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Books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.</a:t>
            </a:r>
            <a:endParaRPr lang="en-US" sz="800" dirty="0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DA627E87-2946-A5F7-1F81-D9D1CEB6A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5B05-862D-C64D-98BE-0A4CA9EF70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8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7AFEDEF-EAFD-4459-82F0-1067566EC227}"/>
              </a:ext>
            </a:extLst>
          </p:cNvPr>
          <p:cNvSpPr/>
          <p:nvPr/>
        </p:nvSpPr>
        <p:spPr>
          <a:xfrm>
            <a:off x="8294962" y="1032250"/>
            <a:ext cx="3394552" cy="10977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BCE46D2-95D3-4726-8AF9-512C17E19750}"/>
              </a:ext>
            </a:extLst>
          </p:cNvPr>
          <p:cNvSpPr/>
          <p:nvPr/>
        </p:nvSpPr>
        <p:spPr>
          <a:xfrm>
            <a:off x="9114925" y="259533"/>
            <a:ext cx="1754626" cy="234597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29" name="Imagen 43">
            <a:extLst>
              <a:ext uri="{FF2B5EF4-FFF2-40B4-BE49-F238E27FC236}">
                <a16:creationId xmlns:a16="http://schemas.microsoft.com/office/drawing/2014/main" id="{43721DE8-E963-468B-9ED9-B3C0C1AAD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25" b="99304" l="9896" r="89931">
                        <a14:foregroundMark x1="27604" y1="11421" x2="52604" y2="5014"/>
                        <a14:foregroundMark x1="48090" y1="2646" x2="57118" y2="2925"/>
                        <a14:foregroundMark x1="57118" y1="2925" x2="57292" y2="2925"/>
                        <a14:foregroundMark x1="27778" y1="8914" x2="23595" y2="8789"/>
                        <a14:foregroundMark x1="24559" y1="9326" x2="29861" y2="7103"/>
                        <a14:foregroundMark x1="17951" y1="23722" x2="19618" y2="26045"/>
                        <a14:foregroundMark x1="45486" y1="93175" x2="47049" y2="90390"/>
                        <a14:foregroundMark x1="47222" y1="98607" x2="52604" y2="99304"/>
                        <a14:foregroundMark x1="72743" y1="94568" x2="72743" y2="94568"/>
                        <a14:backgroundMark x1="21528" y1="9192" x2="16493" y2="16017"/>
                        <a14:backgroundMark x1="16493" y1="16017" x2="15625" y2="21866"/>
                        <a14:backgroundMark x1="22569" y1="8217" x2="20833" y2="9889"/>
                        <a14:backgroundMark x1="14063" y1="19220" x2="15451" y2="26184"/>
                        <a14:backgroundMark x1="15451" y1="26184" x2="16493" y2="222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29187" y="472691"/>
            <a:ext cx="1540364" cy="191965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865A12E-13D3-44D9-BF58-5040F1297F37}"/>
              </a:ext>
            </a:extLst>
          </p:cNvPr>
          <p:cNvSpPr/>
          <p:nvPr/>
        </p:nvSpPr>
        <p:spPr>
          <a:xfrm>
            <a:off x="4213122" y="1043677"/>
            <a:ext cx="3394552" cy="10977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571391B-51B6-431A-A03F-AA8708E2E60A}"/>
              </a:ext>
            </a:extLst>
          </p:cNvPr>
          <p:cNvSpPr/>
          <p:nvPr/>
        </p:nvSpPr>
        <p:spPr>
          <a:xfrm>
            <a:off x="5043236" y="271418"/>
            <a:ext cx="1754626" cy="234597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32" name="Imagen 39">
            <a:extLst>
              <a:ext uri="{FF2B5EF4-FFF2-40B4-BE49-F238E27FC236}">
                <a16:creationId xmlns:a16="http://schemas.microsoft.com/office/drawing/2014/main" id="{1E69BFE7-C7AE-4056-8DC3-027E4E0BC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69" b="92308" l="1462" r="89474">
                        <a14:foregroundMark x1="53216" y1="16484" x2="37427" y2="36264"/>
                        <a14:foregroundMark x1="37427" y1="36264" x2="31579" y2="58791"/>
                        <a14:foregroundMark x1="31579" y1="58791" x2="14620" y2="72253"/>
                        <a14:foregroundMark x1="14620" y1="72253" x2="1754" y2="74176"/>
                        <a14:foregroundMark x1="70468" y1="11264" x2="44444" y2="18681"/>
                        <a14:foregroundMark x1="44444" y1="18681" x2="35088" y2="34890"/>
                        <a14:foregroundMark x1="35965" y1="31593" x2="53509" y2="14835"/>
                        <a14:foregroundMark x1="53509" y1="14835" x2="75731" y2="11264"/>
                        <a14:foregroundMark x1="75731" y1="11264" x2="50000" y2="18681"/>
                        <a14:foregroundMark x1="50000" y1="18681" x2="46784" y2="22802"/>
                        <a14:foregroundMark x1="43275" y1="20879" x2="63158" y2="8242"/>
                        <a14:foregroundMark x1="63158" y1="8242" x2="74269" y2="10714"/>
                        <a14:foregroundMark x1="67836" y1="9615" x2="45029" y2="18407"/>
                        <a14:foregroundMark x1="45029" y1="18407" x2="65789" y2="9066"/>
                        <a14:foregroundMark x1="65789" y1="9066" x2="68713" y2="9341"/>
                        <a14:foregroundMark x1="62573" y1="8791" x2="41228" y2="18956"/>
                        <a14:foregroundMark x1="41228" y1="18956" x2="39766" y2="21429"/>
                        <a14:foregroundMark x1="61111" y1="9341" x2="42398" y2="21154"/>
                        <a14:foregroundMark x1="42398" y1="21154" x2="42398" y2="21154"/>
                        <a14:foregroundMark x1="48830" y1="15659" x2="72515" y2="11264"/>
                        <a14:foregroundMark x1="72515" y1="11264" x2="49415" y2="14011"/>
                        <a14:foregroundMark x1="49415" y1="14011" x2="42105" y2="20330"/>
                        <a14:foregroundMark x1="48538" y1="18407" x2="69883" y2="10440"/>
                        <a14:foregroundMark x1="69883" y1="10440" x2="73684" y2="11538"/>
                        <a14:foregroundMark x1="66667" y1="10440" x2="43860" y2="19780"/>
                        <a14:foregroundMark x1="43860" y1="19780" x2="36257" y2="41484"/>
                        <a14:foregroundMark x1="36257" y1="41484" x2="49415" y2="23352"/>
                        <a14:foregroundMark x1="49415" y1="23352" x2="28655" y2="84890"/>
                        <a14:foregroundMark x1="28655" y1="84890" x2="70175" y2="90934"/>
                        <a14:foregroundMark x1="31871" y1="80769" x2="34795" y2="92582"/>
                        <a14:foregroundMark x1="59649" y1="9890" x2="43275" y2="21978"/>
                        <a14:foregroundMark x1="59649" y1="9341" x2="43567" y2="20055"/>
                        <a14:foregroundMark x1="47368" y1="14835" x2="69006" y2="9615"/>
                        <a14:foregroundMark x1="69006" y1="9615" x2="72222" y2="11264"/>
                        <a14:foregroundMark x1="70175" y1="9341" x2="53801" y2="16484"/>
                        <a14:foregroundMark x1="55263" y1="11264" x2="36550" y2="25549"/>
                        <a14:foregroundMark x1="36550" y1="25549" x2="54094" y2="11538"/>
                        <a14:foregroundMark x1="54094" y1="11538" x2="67836" y2="11813"/>
                        <a14:foregroundMark x1="63450" y1="7143" x2="44444" y2="19780"/>
                        <a14:foregroundMark x1="61404" y1="8516" x2="40936" y2="17857"/>
                        <a14:foregroundMark x1="40936" y1="17857" x2="38889" y2="22802"/>
                        <a14:foregroundMark x1="57310" y1="11538" x2="35380" y2="22802"/>
                        <a14:foregroundMark x1="35380" y1="22802" x2="33626" y2="28022"/>
                        <a14:foregroundMark x1="54971" y1="9066" x2="36842" y2="23352"/>
                        <a14:foregroundMark x1="36842" y1="23352" x2="34211" y2="29945"/>
                        <a14:foregroundMark x1="59942" y1="8516" x2="35380" y2="19231"/>
                        <a14:foregroundMark x1="35380" y1="19231" x2="59357" y2="7143"/>
                        <a14:foregroundMark x1="59357" y1="7143" x2="41228" y2="20055"/>
                        <a14:foregroundMark x1="41228" y1="20055" x2="57602" y2="5769"/>
                        <a14:foregroundMark x1="57602" y1="5769" x2="40643" y2="23901"/>
                        <a14:foregroundMark x1="40643" y1="23901" x2="40643" y2="26099"/>
                        <a14:foregroundMark x1="51754" y1="12088" x2="69006" y2="9890"/>
                        <a14:foregroundMark x1="75731" y1="11538" x2="56140" y2="104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0615" y="384593"/>
            <a:ext cx="1620430" cy="172466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2049AFF-9EB3-4943-AFB4-61C1BF6683E2}"/>
              </a:ext>
            </a:extLst>
          </p:cNvPr>
          <p:cNvSpPr/>
          <p:nvPr/>
        </p:nvSpPr>
        <p:spPr>
          <a:xfrm>
            <a:off x="238286" y="1032250"/>
            <a:ext cx="3394552" cy="10977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9B6FE3A-B319-45AC-8391-3822AADE158D}"/>
              </a:ext>
            </a:extLst>
          </p:cNvPr>
          <p:cNvSpPr/>
          <p:nvPr/>
        </p:nvSpPr>
        <p:spPr>
          <a:xfrm>
            <a:off x="1058249" y="216373"/>
            <a:ext cx="1754626" cy="234597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35" name="Imagen 9">
            <a:extLst>
              <a:ext uri="{FF2B5EF4-FFF2-40B4-BE49-F238E27FC236}">
                <a16:creationId xmlns:a16="http://schemas.microsoft.com/office/drawing/2014/main" id="{0106FF88-604E-48F9-88B2-56054326D0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46" b="97357" l="258" r="89691">
                        <a14:foregroundMark x1="773" y1="18943" x2="3996" y2="34683"/>
                        <a14:foregroundMark x1="26355" y1="68777" x2="39691" y2="88326"/>
                        <a14:foregroundMark x1="25484" y1="67500" x2="26138" y2="68458"/>
                        <a14:foregroundMark x1="25056" y1="66872" x2="25300" y2="67230"/>
                        <a14:foregroundMark x1="5029" y1="37514" x2="17549" y2="55865"/>
                        <a14:foregroundMark x1="39691" y1="88326" x2="38918" y2="94273"/>
                        <a14:foregroundMark x1="10825" y1="60573" x2="19588" y2="69163"/>
                        <a14:foregroundMark x1="13065" y1="58911" x2="2835" y2="27974"/>
                        <a14:foregroundMark x1="16237" y1="68502" x2="14050" y2="61889"/>
                        <a14:foregroundMark x1="2835" y1="27974" x2="8247" y2="34802"/>
                        <a14:foregroundMark x1="53608" y1="34361" x2="47938" y2="16960"/>
                        <a14:foregroundMark x1="47938" y1="16960" x2="68041" y2="12115"/>
                        <a14:foregroundMark x1="68041" y1="12115" x2="61082" y2="28194"/>
                        <a14:foregroundMark x1="61082" y1="28194" x2="66753" y2="45595"/>
                        <a14:foregroundMark x1="66753" y1="45595" x2="66495" y2="51322"/>
                        <a14:foregroundMark x1="58247" y1="46256" x2="72938" y2="48238"/>
                        <a14:foregroundMark x1="64433" y1="42291" x2="64948" y2="32599"/>
                        <a14:foregroundMark x1="63918" y1="32379" x2="43557" y2="32379"/>
                        <a14:foregroundMark x1="43557" y1="32379" x2="60825" y2="21586"/>
                        <a14:foregroundMark x1="60825" y1="21586" x2="52062" y2="5947"/>
                        <a14:foregroundMark x1="52062" y1="5947" x2="63918" y2="10132"/>
                        <a14:foregroundMark x1="62629" y1="10132" x2="37629" y2="7048"/>
                        <a14:foregroundMark x1="38660" y1="8590" x2="58247" y2="10793"/>
                        <a14:foregroundMark x1="58247" y1="10793" x2="76031" y2="7048"/>
                        <a14:foregroundMark x1="515" y1="16960" x2="4381" y2="16520"/>
                        <a14:foregroundMark x1="53608" y1="9692" x2="50000" y2="5066"/>
                        <a14:foregroundMark x1="43299" y1="16520" x2="29639" y2="70705"/>
                        <a14:foregroundMark x1="65464" y1="21366" x2="69330" y2="22026"/>
                        <a14:foregroundMark x1="69072" y1="22026" x2="65722" y2="37885"/>
                        <a14:foregroundMark x1="65979" y1="25551" x2="69072" y2="15198"/>
                        <a14:foregroundMark x1="68814" y1="21586" x2="70361" y2="22907"/>
                        <a14:foregroundMark x1="68557" y1="29075" x2="62887" y2="11894"/>
                        <a14:foregroundMark x1="62887" y1="11894" x2="43814" y2="8150"/>
                        <a14:foregroundMark x1="43814" y1="8150" x2="51289" y2="11454"/>
                        <a14:foregroundMark x1="47938" y1="5066" x2="67010" y2="5727"/>
                        <a14:foregroundMark x1="65206" y1="7048" x2="75773" y2="12555"/>
                        <a14:foregroundMark x1="41237" y1="32819" x2="30928" y2="67181"/>
                        <a14:foregroundMark x1="30928" y1="67181" x2="30928" y2="81278"/>
                        <a14:foregroundMark x1="67784" y1="28414" x2="71649" y2="19604"/>
                        <a14:foregroundMark x1="71392" y1="20705" x2="69845" y2="27974"/>
                        <a14:foregroundMark x1="71392" y1="21366" x2="70619" y2="25991"/>
                        <a14:foregroundMark x1="70876" y1="20264" x2="68299" y2="29515"/>
                        <a14:foregroundMark x1="35567" y1="9251" x2="41495" y2="16740"/>
                        <a14:foregroundMark x1="35309" y1="7709" x2="35825" y2="6608"/>
                        <a14:foregroundMark x1="38918" y1="6828" x2="37113" y2="6608"/>
                        <a14:foregroundMark x1="13660" y1="54846" x2="21649" y2="66079"/>
                        <a14:foregroundMark x1="16237" y1="57269" x2="14175" y2="54846"/>
                        <a14:foregroundMark x1="62887" y1="91850" x2="66237" y2="91850"/>
                        <a14:foregroundMark x1="33247" y1="93172" x2="36598" y2="97357"/>
                        <a14:backgroundMark x1="22938" y1="50220" x2="26031" y2="66740"/>
                        <a14:backgroundMark x1="26031" y1="66740" x2="26289" y2="66960"/>
                        <a14:backgroundMark x1="26804" y1="66960" x2="29124" y2="63436"/>
                        <a14:backgroundMark x1="23891" y1="62026" x2="25258" y2="63436"/>
                        <a14:backgroundMark x1="515" y1="34802" x2="773" y2="403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1040" y="602008"/>
            <a:ext cx="1625244" cy="1901703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57F03A8-D27B-49E3-A1B7-9E8E21C30F18}"/>
              </a:ext>
            </a:extLst>
          </p:cNvPr>
          <p:cNvSpPr/>
          <p:nvPr/>
        </p:nvSpPr>
        <p:spPr>
          <a:xfrm>
            <a:off x="238286" y="4295654"/>
            <a:ext cx="3394552" cy="10977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B8E8A60-A3AF-4B8C-8450-337AE1C0F0FA}"/>
              </a:ext>
            </a:extLst>
          </p:cNvPr>
          <p:cNvSpPr/>
          <p:nvPr/>
        </p:nvSpPr>
        <p:spPr>
          <a:xfrm>
            <a:off x="4213122" y="4295653"/>
            <a:ext cx="3394552" cy="10977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C6AD6F6-8FFF-473C-A5F9-3212B93599ED}"/>
              </a:ext>
            </a:extLst>
          </p:cNvPr>
          <p:cNvSpPr/>
          <p:nvPr/>
        </p:nvSpPr>
        <p:spPr>
          <a:xfrm>
            <a:off x="5043236" y="3368510"/>
            <a:ext cx="1754626" cy="234597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2F7D187-F68E-4D3F-B6DE-0A51B0783D6C}"/>
              </a:ext>
            </a:extLst>
          </p:cNvPr>
          <p:cNvSpPr/>
          <p:nvPr/>
        </p:nvSpPr>
        <p:spPr>
          <a:xfrm>
            <a:off x="1058012" y="3368510"/>
            <a:ext cx="1754626" cy="234597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60" name="Imagen 53">
            <a:extLst>
              <a:ext uri="{FF2B5EF4-FFF2-40B4-BE49-F238E27FC236}">
                <a16:creationId xmlns:a16="http://schemas.microsoft.com/office/drawing/2014/main" id="{E3C909DF-A825-4EA0-BCD9-F155863E45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80" b="97645" l="8582" r="95896">
                        <a14:foregroundMark x1="29478" y1="34601" x2="42351" y2="42391"/>
                        <a14:foregroundMark x1="42351" y1="42391" x2="28731" y2="30797"/>
                        <a14:foregroundMark x1="28731" y1="30797" x2="42724" y2="31522"/>
                        <a14:foregroundMark x1="42724" y1="31522" x2="47388" y2="34783"/>
                        <a14:foregroundMark x1="54104" y1="35507" x2="69216" y2="27355"/>
                        <a14:foregroundMark x1="69216" y1="27355" x2="55784" y2="34420"/>
                        <a14:foregroundMark x1="55784" y1="34420" x2="57090" y2="38225"/>
                        <a14:foregroundMark x1="69216" y1="20652" x2="75187" y2="12138"/>
                        <a14:foregroundMark x1="72761" y1="16304" x2="46082" y2="5254"/>
                        <a14:foregroundMark x1="46082" y1="5254" x2="40672" y2="6341"/>
                        <a14:foregroundMark x1="41045" y1="7428" x2="25187" y2="10870"/>
                        <a14:foregroundMark x1="25187" y1="10870" x2="14552" y2="16304"/>
                        <a14:foregroundMark x1="14552" y1="16486" x2="16791" y2="21196"/>
                        <a14:foregroundMark x1="22015" y1="29348" x2="28172" y2="16848"/>
                        <a14:foregroundMark x1="28172" y1="16848" x2="20149" y2="14493"/>
                        <a14:foregroundMark x1="30224" y1="11957" x2="22948" y2="12500"/>
                        <a14:foregroundMark x1="43284" y1="8696" x2="40112" y2="5797"/>
                        <a14:foregroundMark x1="39925" y1="5616" x2="51866" y2="3080"/>
                        <a14:foregroundMark x1="49254" y1="20290" x2="32649" y2="36594"/>
                        <a14:foregroundMark x1="32649" y1="36594" x2="29104" y2="50181"/>
                        <a14:foregroundMark x1="29104" y1="50181" x2="44216" y2="57971"/>
                        <a14:foregroundMark x1="44216" y1="57971" x2="25187" y2="53080"/>
                        <a14:foregroundMark x1="25187" y1="53080" x2="17910" y2="69022"/>
                        <a14:foregroundMark x1="17910" y1="69022" x2="32276" y2="82428"/>
                        <a14:foregroundMark x1="32276" y1="82428" x2="47388" y2="77717"/>
                        <a14:foregroundMark x1="47388" y1="77717" x2="62313" y2="89312"/>
                        <a14:foregroundMark x1="63060" y1="88949" x2="66418" y2="74275"/>
                        <a14:foregroundMark x1="66418" y1="74275" x2="55597" y2="83333"/>
                        <a14:foregroundMark x1="55597" y1="83333" x2="66045" y2="94384"/>
                        <a14:foregroundMark x1="66045" y1="94384" x2="58769" y2="82065"/>
                        <a14:foregroundMark x1="58769" y1="82065" x2="89925" y2="51268"/>
                        <a14:foregroundMark x1="89925" y1="51268" x2="94403" y2="51812"/>
                        <a14:foregroundMark x1="93843" y1="47101" x2="87313" y2="40217"/>
                        <a14:foregroundMark x1="69216" y1="23913" x2="73694" y2="11051"/>
                        <a14:foregroundMark x1="73694" y1="11051" x2="76493" y2="17572"/>
                        <a14:foregroundMark x1="76119" y1="14130" x2="59328" y2="16848"/>
                        <a14:foregroundMark x1="59328" y1="16848" x2="44030" y2="9964"/>
                        <a14:foregroundMark x1="44030" y1="9964" x2="30597" y2="14855"/>
                        <a14:foregroundMark x1="30597" y1="14855" x2="32463" y2="39493"/>
                        <a14:foregroundMark x1="32463" y1="39493" x2="21642" y2="51630"/>
                        <a14:foregroundMark x1="21642" y1="51630" x2="10448" y2="42391"/>
                        <a14:foregroundMark x1="10448" y1="42391" x2="13619" y2="86413"/>
                        <a14:foregroundMark x1="13619" y1="86413" x2="30037" y2="92391"/>
                        <a14:foregroundMark x1="30037" y1="92391" x2="46269" y2="90942"/>
                        <a14:foregroundMark x1="46269" y1="90942" x2="47575" y2="90942"/>
                        <a14:foregroundMark x1="22948" y1="84058" x2="61007" y2="88406"/>
                        <a14:foregroundMark x1="61007" y1="88406" x2="30224" y2="94022"/>
                        <a14:foregroundMark x1="30224" y1="94022" x2="46082" y2="94384"/>
                        <a14:foregroundMark x1="46082" y1="94384" x2="66045" y2="92572"/>
                        <a14:foregroundMark x1="49067" y1="83696" x2="37313" y2="75725"/>
                        <a14:foregroundMark x1="37313" y1="75725" x2="27799" y2="63406"/>
                        <a14:foregroundMark x1="27799" y1="63406" x2="46828" y2="60326"/>
                        <a14:foregroundMark x1="46828" y1="60326" x2="59701" y2="67391"/>
                        <a14:foregroundMark x1="59701" y1="67391" x2="32090" y2="69746"/>
                        <a14:foregroundMark x1="32090" y1="69746" x2="27239" y2="49457"/>
                        <a14:foregroundMark x1="27239" y1="49457" x2="44963" y2="33514"/>
                        <a14:foregroundMark x1="44963" y1="33514" x2="64739" y2="37681"/>
                        <a14:foregroundMark x1="64739" y1="37681" x2="51866" y2="60870"/>
                        <a14:foregroundMark x1="51866" y1="60870" x2="35634" y2="67029"/>
                        <a14:foregroundMark x1="35634" y1="67029" x2="54104" y2="64312"/>
                        <a14:foregroundMark x1="54104" y1="64312" x2="48134" y2="51812"/>
                        <a14:foregroundMark x1="48134" y1="51812" x2="43657" y2="69928"/>
                        <a14:foregroundMark x1="43657" y1="69928" x2="52799" y2="56703"/>
                        <a14:foregroundMark x1="52799" y1="56703" x2="53545" y2="42572"/>
                        <a14:foregroundMark x1="53545" y1="42572" x2="41604" y2="51087"/>
                        <a14:foregroundMark x1="41604" y1="51087" x2="32090" y2="65942"/>
                        <a14:foregroundMark x1="32090" y1="65942" x2="56343" y2="57065"/>
                        <a14:foregroundMark x1="56343" y1="57065" x2="57836" y2="38949"/>
                        <a14:foregroundMark x1="57836" y1="38949" x2="40112" y2="32790"/>
                        <a14:foregroundMark x1="40112" y1="32790" x2="36754" y2="50181"/>
                        <a14:foregroundMark x1="36754" y1="50181" x2="57463" y2="30435"/>
                        <a14:foregroundMark x1="57463" y1="30435" x2="44590" y2="21739"/>
                        <a14:foregroundMark x1="44590" y1="21739" x2="36007" y2="38225"/>
                        <a14:foregroundMark x1="36007" y1="38225" x2="58022" y2="34420"/>
                        <a14:foregroundMark x1="58022" y1="34420" x2="44403" y2="40942"/>
                        <a14:foregroundMark x1="44403" y1="40942" x2="58209" y2="39130"/>
                        <a14:foregroundMark x1="58209" y1="39130" x2="37687" y2="38768"/>
                        <a14:foregroundMark x1="37687" y1="38768" x2="54291" y2="36232"/>
                        <a14:foregroundMark x1="54291" y1="36232" x2="40112" y2="29710"/>
                        <a14:foregroundMark x1="40112" y1="29710" x2="40112" y2="29710"/>
                        <a14:foregroundMark x1="41978" y1="29891" x2="58396" y2="25362"/>
                        <a14:foregroundMark x1="58396" y1="25362" x2="38246" y2="32790"/>
                        <a14:foregroundMark x1="38246" y1="32790" x2="36381" y2="29891"/>
                        <a14:foregroundMark x1="32090" y1="29167" x2="52799" y2="27355"/>
                        <a14:foregroundMark x1="52799" y1="27355" x2="65112" y2="35870"/>
                        <a14:foregroundMark x1="65112" y1="35870" x2="54664" y2="27355"/>
                        <a14:foregroundMark x1="57649" y1="29891" x2="70896" y2="19384"/>
                        <a14:foregroundMark x1="70896" y1="19384" x2="77425" y2="21920"/>
                        <a14:foregroundMark x1="77239" y1="17754" x2="78358" y2="19203"/>
                        <a14:foregroundMark x1="78545" y1="16123" x2="80037" y2="17572"/>
                        <a14:foregroundMark x1="79664" y1="15399" x2="75746" y2="17935"/>
                        <a14:foregroundMark x1="28358" y1="46196" x2="28731" y2="66848"/>
                        <a14:foregroundMark x1="28731" y1="66848" x2="32649" y2="41304"/>
                        <a14:foregroundMark x1="32649" y1="41304" x2="24254" y2="57790"/>
                        <a14:foregroundMark x1="24254" y1="57790" x2="32276" y2="46014"/>
                        <a14:foregroundMark x1="32276" y1="46014" x2="25746" y2="60870"/>
                        <a14:foregroundMark x1="25746" y1="60870" x2="23694" y2="43478"/>
                        <a14:foregroundMark x1="23694" y1="43478" x2="16231" y2="61775"/>
                        <a14:foregroundMark x1="16231" y1="61775" x2="23507" y2="43478"/>
                        <a14:foregroundMark x1="23507" y1="43478" x2="16418" y2="57609"/>
                        <a14:foregroundMark x1="16418" y1="57609" x2="19590" y2="46377"/>
                        <a14:foregroundMark x1="19590" y1="49094" x2="33209" y2="44746"/>
                        <a14:foregroundMark x1="33209" y1="44746" x2="52052" y2="51630"/>
                        <a14:foregroundMark x1="52052" y1="51630" x2="64552" y2="26812"/>
                        <a14:foregroundMark x1="64552" y1="26812" x2="65299" y2="11775"/>
                        <a14:foregroundMark x1="65299" y1="11775" x2="53545" y2="7609"/>
                        <a14:foregroundMark x1="43097" y1="50000" x2="34701" y2="62138"/>
                        <a14:foregroundMark x1="34701" y1="62138" x2="25373" y2="92754"/>
                        <a14:foregroundMark x1="25373" y1="92754" x2="59142" y2="94928"/>
                        <a14:foregroundMark x1="59142" y1="94928" x2="74440" y2="94928"/>
                        <a14:foregroundMark x1="74440" y1="94928" x2="81157" y2="72826"/>
                        <a14:foregroundMark x1="81157" y1="73551" x2="82090" y2="70290"/>
                        <a14:foregroundMark x1="84888" y1="60688" x2="90672" y2="54891"/>
                        <a14:foregroundMark x1="91978" y1="53623" x2="91418" y2="55254"/>
                        <a14:foregroundMark x1="93097" y1="42391" x2="95896" y2="40942"/>
                        <a14:foregroundMark x1="14739" y1="80072" x2="9701" y2="73913"/>
                        <a14:foregroundMark x1="9701" y1="73913" x2="11567" y2="69746"/>
                        <a14:foregroundMark x1="11754" y1="69565" x2="11567" y2="83152"/>
                        <a14:foregroundMark x1="11567" y1="83152" x2="20149" y2="96377"/>
                        <a14:foregroundMark x1="20149" y1="96377" x2="49254" y2="97464"/>
                        <a14:foregroundMark x1="46828" y1="94746" x2="61940" y2="82065"/>
                        <a14:foregroundMark x1="61940" y1="82065" x2="55224" y2="68841"/>
                        <a14:foregroundMark x1="55224" y1="68841" x2="22575" y2="76812"/>
                        <a14:foregroundMark x1="22575" y1="76812" x2="14179" y2="71377"/>
                        <a14:foregroundMark x1="9888" y1="58877" x2="9515" y2="69928"/>
                        <a14:foregroundMark x1="8769" y1="68478" x2="9142" y2="72645"/>
                        <a14:foregroundMark x1="7276" y1="66304" x2="12687" y2="96739"/>
                        <a14:foregroundMark x1="12687" y1="96739" x2="13246" y2="97645"/>
                        <a14:foregroundMark x1="8582" y1="76630" x2="13619" y2="90761"/>
                        <a14:foregroundMark x1="12500" y1="75906" x2="12687" y2="56159"/>
                        <a14:foregroundMark x1="12687" y1="56159" x2="33769" y2="16486"/>
                        <a14:foregroundMark x1="33769" y1="16486" x2="47388" y2="26268"/>
                        <a14:foregroundMark x1="47388" y1="26268" x2="43657" y2="41848"/>
                        <a14:foregroundMark x1="43657" y1="41848" x2="51866" y2="29167"/>
                        <a14:foregroundMark x1="51866" y1="29167" x2="44030" y2="16667"/>
                        <a14:foregroundMark x1="44030" y1="16667" x2="31530" y2="23551"/>
                        <a14:foregroundMark x1="31530" y1="23551" x2="44590" y2="34420"/>
                        <a14:foregroundMark x1="44590" y1="34420" x2="47201" y2="20109"/>
                        <a14:foregroundMark x1="47201" y1="20109" x2="37127" y2="32246"/>
                        <a14:foregroundMark x1="37127" y1="32246" x2="40858" y2="41304"/>
                        <a14:foregroundMark x1="84515" y1="63406" x2="85634" y2="60688"/>
                        <a14:foregroundMark x1="79851" y1="76993" x2="79851" y2="96014"/>
                        <a14:foregroundMark x1="86940" y1="49819" x2="91791" y2="498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8041" y="3668742"/>
            <a:ext cx="1674597" cy="1724668"/>
          </a:xfrm>
          <a:prstGeom prst="rect">
            <a:avLst/>
          </a:prstGeom>
        </p:spPr>
      </p:pic>
      <p:pic>
        <p:nvPicPr>
          <p:cNvPr id="61" name="Imagen 55">
            <a:extLst>
              <a:ext uri="{FF2B5EF4-FFF2-40B4-BE49-F238E27FC236}">
                <a16:creationId xmlns:a16="http://schemas.microsoft.com/office/drawing/2014/main" id="{0E11D7F3-DC24-4759-9C9D-CBC5065091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632" b="99351" l="2338" r="99905">
                        <a14:foregroundMark x1="75668" y1="51946" x2="51908" y2="35992"/>
                        <a14:foregroundMark x1="51908" y1="35992" x2="40267" y2="39170"/>
                        <a14:foregroundMark x1="40267" y1="39170" x2="32586" y2="49870"/>
                        <a14:foregroundMark x1="32586" y1="49870" x2="48760" y2="71725"/>
                        <a14:foregroundMark x1="48760" y1="71725" x2="73950" y2="80091"/>
                        <a14:foregroundMark x1="73950" y1="80091" x2="84733" y2="57652"/>
                        <a14:foregroundMark x1="84733" y1="57652" x2="71708" y2="24903"/>
                        <a14:foregroundMark x1="71708" y1="24903" x2="50716" y2="23930"/>
                        <a14:foregroundMark x1="50716" y1="23930" x2="36164" y2="37678"/>
                        <a14:foregroundMark x1="36164" y1="37678" x2="30439" y2="52724"/>
                        <a14:foregroundMark x1="30439" y1="52724" x2="41985" y2="72827"/>
                        <a14:foregroundMark x1="41985" y1="72827" x2="76527" y2="74514"/>
                        <a14:foregroundMark x1="76527" y1="74514" x2="75000" y2="51556"/>
                        <a14:foregroundMark x1="75000" y1="51556" x2="52767" y2="37484"/>
                        <a14:foregroundMark x1="52767" y1="37484" x2="37023" y2="45071"/>
                        <a14:foregroundMark x1="37023" y1="45071" x2="31298" y2="53307"/>
                        <a14:foregroundMark x1="31298" y1="53307" x2="31870" y2="63294"/>
                        <a14:foregroundMark x1="31870" y1="63294" x2="54532" y2="76135"/>
                        <a14:foregroundMark x1="54532" y1="76135" x2="78578" y2="64527"/>
                        <a14:foregroundMark x1="78578" y1="64527" x2="73760" y2="31582"/>
                        <a14:foregroundMark x1="73760" y1="31582" x2="51813" y2="14721"/>
                        <a14:foregroundMark x1="51813" y1="14721" x2="34113" y2="27691"/>
                        <a14:foregroundMark x1="34113" y1="27691" x2="27815" y2="51362"/>
                        <a14:foregroundMark x1="27815" y1="51362" x2="32681" y2="64527"/>
                        <a14:foregroundMark x1="32681" y1="64527" x2="55773" y2="66732"/>
                        <a14:foregroundMark x1="55773" y1="66732" x2="75143" y2="53437"/>
                        <a14:foregroundMark x1="75143" y1="53437" x2="65840" y2="32231"/>
                        <a14:foregroundMark x1="65840" y1="32231" x2="41746" y2="24643"/>
                        <a14:foregroundMark x1="41746" y1="24643" x2="27910" y2="35149"/>
                        <a14:foregroundMark x1="27910" y1="35149" x2="22233" y2="53372"/>
                        <a14:foregroundMark x1="22233" y1="53372" x2="24857" y2="64916"/>
                        <a14:foregroundMark x1="24857" y1="64916" x2="33635" y2="68742"/>
                        <a14:foregroundMark x1="33635" y1="68742" x2="39790" y2="66926"/>
                        <a14:foregroundMark x1="11927" y1="50649" x2="5153" y2="46887"/>
                        <a14:foregroundMark x1="5153" y1="46887" x2="7061" y2="38132"/>
                        <a14:foregroundMark x1="7061" y1="38132" x2="8015" y2="37873"/>
                        <a14:foregroundMark x1="8588" y1="37289" x2="2576" y2="39754"/>
                        <a14:foregroundMark x1="2576" y1="39754" x2="2338" y2="45850"/>
                        <a14:foregroundMark x1="52147" y1="10636" x2="85830" y2="17250"/>
                        <a14:foregroundMark x1="85830" y1="17250" x2="99952" y2="27432"/>
                        <a14:foregroundMark x1="46040" y1="9598" x2="67414" y2="9339"/>
                        <a14:foregroundMark x1="67414" y1="9339" x2="76050" y2="10117"/>
                        <a14:foregroundMark x1="64265" y1="5318" x2="57777" y2="5577"/>
                        <a14:foregroundMark x1="57777" y1="5577" x2="69561" y2="3761"/>
                        <a14:foregroundMark x1="9160" y1="41569" x2="11212" y2="57328"/>
                        <a14:foregroundMark x1="11212" y1="57328" x2="25143" y2="77756"/>
                        <a14:foregroundMark x1="25143" y1="77756" x2="39599" y2="84241"/>
                        <a14:foregroundMark x1="5248" y1="49870" x2="14647" y2="75227"/>
                        <a14:foregroundMark x1="14647" y1="75227" x2="22710" y2="84112"/>
                        <a14:foregroundMark x1="22710" y1="84112" x2="37309" y2="89818"/>
                        <a14:foregroundMark x1="37309" y1="89818" x2="37405" y2="89818"/>
                        <a14:foregroundMark x1="39981" y1="83658" x2="42653" y2="93709"/>
                        <a14:foregroundMark x1="42653" y1="93709" x2="59781" y2="97730"/>
                        <a14:foregroundMark x1="59781" y1="97730" x2="67366" y2="97341"/>
                        <a14:foregroundMark x1="67366" y1="97341" x2="74714" y2="99351"/>
                        <a14:foregroundMark x1="74714" y1="99351" x2="82729" y2="97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201693" y="4102379"/>
            <a:ext cx="1540364" cy="1133393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95DFEF94-2168-4517-809B-766EAF5F7967}"/>
              </a:ext>
            </a:extLst>
          </p:cNvPr>
          <p:cNvSpPr/>
          <p:nvPr/>
        </p:nvSpPr>
        <p:spPr>
          <a:xfrm>
            <a:off x="8294962" y="4252494"/>
            <a:ext cx="3394552" cy="10977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B8EAFC8-75A3-44EE-A27C-40BF7924CD68}"/>
              </a:ext>
            </a:extLst>
          </p:cNvPr>
          <p:cNvSpPr/>
          <p:nvPr/>
        </p:nvSpPr>
        <p:spPr>
          <a:xfrm>
            <a:off x="9114925" y="3292665"/>
            <a:ext cx="1754626" cy="234597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64" name="Imagen 54">
            <a:extLst>
              <a:ext uri="{FF2B5EF4-FFF2-40B4-BE49-F238E27FC236}">
                <a16:creationId xmlns:a16="http://schemas.microsoft.com/office/drawing/2014/main" id="{33D22B52-3173-4499-BA3D-9A21E4F0DC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61206" y="3165066"/>
            <a:ext cx="2020570" cy="250507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02AAAD1-8245-A848-0575-9750C87C6F1F}"/>
              </a:ext>
            </a:extLst>
          </p:cNvPr>
          <p:cNvSpPr txBox="1"/>
          <p:nvPr/>
        </p:nvSpPr>
        <p:spPr>
          <a:xfrm>
            <a:off x="1280458" y="2530769"/>
            <a:ext cx="235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Lemur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31C1559-153D-23FE-93D8-0429B2C9D833}"/>
              </a:ext>
            </a:extLst>
          </p:cNvPr>
          <p:cNvSpPr txBox="1"/>
          <p:nvPr/>
        </p:nvSpPr>
        <p:spPr>
          <a:xfrm>
            <a:off x="9337134" y="5686736"/>
            <a:ext cx="235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Penguin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0138136-587B-9D4B-3649-ED2FBBC36239}"/>
              </a:ext>
            </a:extLst>
          </p:cNvPr>
          <p:cNvSpPr txBox="1"/>
          <p:nvPr/>
        </p:nvSpPr>
        <p:spPr>
          <a:xfrm>
            <a:off x="9415614" y="2564974"/>
            <a:ext cx="235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Ostrich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54F06E-9B36-53C7-C7E8-F61D497F5720}"/>
              </a:ext>
            </a:extLst>
          </p:cNvPr>
          <p:cNvSpPr txBox="1"/>
          <p:nvPr/>
        </p:nvSpPr>
        <p:spPr>
          <a:xfrm>
            <a:off x="4769700" y="5735778"/>
            <a:ext cx="3487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Killer Whale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EFEFFB-E860-FC37-9C3B-F2DF80A45F6F}"/>
              </a:ext>
            </a:extLst>
          </p:cNvPr>
          <p:cNvSpPr txBox="1"/>
          <p:nvPr/>
        </p:nvSpPr>
        <p:spPr>
          <a:xfrm>
            <a:off x="1231040" y="5722328"/>
            <a:ext cx="235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Panda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5FAE62D-4E95-6365-2A87-A262521A15A0}"/>
              </a:ext>
            </a:extLst>
          </p:cNvPr>
          <p:cNvSpPr txBox="1"/>
          <p:nvPr/>
        </p:nvSpPr>
        <p:spPr>
          <a:xfrm>
            <a:off x="5348036" y="2564975"/>
            <a:ext cx="235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Skunk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5FB0C8D-6D9B-0C4A-0FB2-5E636E5B85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447" y="104348"/>
            <a:ext cx="3994429" cy="291651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BC4DC9D-A20A-3014-DD9C-C4917A433DBF}"/>
              </a:ext>
            </a:extLst>
          </p:cNvPr>
          <p:cNvSpPr txBox="1"/>
          <p:nvPr/>
        </p:nvSpPr>
        <p:spPr>
          <a:xfrm>
            <a:off x="-5254" y="6641627"/>
            <a:ext cx="61012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800" dirty="0">
                <a:solidFill>
                  <a:srgbClr val="333333"/>
                </a:solidFill>
              </a:rPr>
              <a:t>[</a:t>
            </a:r>
            <a:r>
              <a:rPr lang="es-US" sz="800" dirty="0" err="1">
                <a:solidFill>
                  <a:srgbClr val="333333"/>
                </a:solidFill>
              </a:rPr>
              <a:t>lemur</a:t>
            </a:r>
            <a:r>
              <a:rPr lang="es-US" sz="800" dirty="0">
                <a:solidFill>
                  <a:srgbClr val="333333"/>
                </a:solidFill>
              </a:rPr>
              <a:t>, </a:t>
            </a:r>
            <a:r>
              <a:rPr lang="es-US" sz="800" dirty="0" err="1">
                <a:solidFill>
                  <a:srgbClr val="333333"/>
                </a:solidFill>
              </a:rPr>
              <a:t>skunk</a:t>
            </a:r>
            <a:r>
              <a:rPr lang="es-US" sz="800" dirty="0">
                <a:solidFill>
                  <a:srgbClr val="333333"/>
                </a:solidFill>
              </a:rPr>
              <a:t>, </a:t>
            </a:r>
            <a:r>
              <a:rPr lang="es-US" sz="800" dirty="0" err="1">
                <a:solidFill>
                  <a:srgbClr val="333333"/>
                </a:solidFill>
              </a:rPr>
              <a:t>ostrich</a:t>
            </a:r>
            <a:r>
              <a:rPr lang="es-US" sz="800" dirty="0">
                <a:solidFill>
                  <a:srgbClr val="333333"/>
                </a:solidFill>
              </a:rPr>
              <a:t>, panda, </a:t>
            </a:r>
            <a:r>
              <a:rPr lang="es-US" sz="800" dirty="0" err="1">
                <a:solidFill>
                  <a:srgbClr val="333333"/>
                </a:solidFill>
              </a:rPr>
              <a:t>killer</a:t>
            </a:r>
            <a:r>
              <a:rPr lang="es-US" sz="800" dirty="0">
                <a:solidFill>
                  <a:srgbClr val="333333"/>
                </a:solidFill>
              </a:rPr>
              <a:t> </a:t>
            </a:r>
            <a:r>
              <a:rPr lang="es-US" sz="800" dirty="0" err="1">
                <a:solidFill>
                  <a:srgbClr val="333333"/>
                </a:solidFill>
              </a:rPr>
              <a:t>whale</a:t>
            </a:r>
            <a:r>
              <a:rPr lang="es-US" sz="800" dirty="0">
                <a:solidFill>
                  <a:srgbClr val="333333"/>
                </a:solidFill>
              </a:rPr>
              <a:t>, </a:t>
            </a:r>
            <a:r>
              <a:rPr lang="es-US" sz="800" dirty="0" err="1">
                <a:solidFill>
                  <a:srgbClr val="333333"/>
                </a:solidFill>
              </a:rPr>
              <a:t>penguin</a:t>
            </a:r>
            <a:r>
              <a:rPr lang="es-US" sz="800" dirty="0">
                <a:solidFill>
                  <a:srgbClr val="333333"/>
                </a:solidFill>
              </a:rPr>
              <a:t>] 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Antony, S. (2017). </a:t>
            </a:r>
            <a:r>
              <a:rPr lang="es-US" sz="800" b="0" i="1" dirty="0" err="1">
                <a:solidFill>
                  <a:srgbClr val="333333"/>
                </a:solidFill>
                <a:effectLst/>
              </a:rPr>
              <a:t>Please</a:t>
            </a:r>
            <a:r>
              <a:rPr lang="es-US" sz="800" b="0" i="1" dirty="0">
                <a:solidFill>
                  <a:srgbClr val="333333"/>
                </a:solidFill>
                <a:effectLst/>
              </a:rPr>
              <a:t>, Mr. Panda.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 New York,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Cartwheel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Books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.</a:t>
            </a:r>
            <a:endParaRPr lang="en-US" sz="800" dirty="0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A3DA5094-D6DB-4944-211B-05ADAF38C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5B05-862D-C64D-98BE-0A4CA9EF70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7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7AFEDEF-EAFD-4459-82F0-1067566EC227}"/>
              </a:ext>
            </a:extLst>
          </p:cNvPr>
          <p:cNvSpPr/>
          <p:nvPr/>
        </p:nvSpPr>
        <p:spPr>
          <a:xfrm>
            <a:off x="8294962" y="1032250"/>
            <a:ext cx="3394552" cy="10977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BCE46D2-95D3-4726-8AF9-512C17E19750}"/>
              </a:ext>
            </a:extLst>
          </p:cNvPr>
          <p:cNvSpPr/>
          <p:nvPr/>
        </p:nvSpPr>
        <p:spPr>
          <a:xfrm>
            <a:off x="9114925" y="259533"/>
            <a:ext cx="1754626" cy="234597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29" name="Imagen 43">
            <a:extLst>
              <a:ext uri="{FF2B5EF4-FFF2-40B4-BE49-F238E27FC236}">
                <a16:creationId xmlns:a16="http://schemas.microsoft.com/office/drawing/2014/main" id="{43721DE8-E963-468B-9ED9-B3C0C1AAD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5" b="99304" l="9896" r="89931">
                        <a14:foregroundMark x1="27604" y1="11421" x2="52604" y2="5014"/>
                        <a14:foregroundMark x1="48090" y1="2646" x2="57118" y2="2925"/>
                        <a14:foregroundMark x1="57118" y1="2925" x2="57292" y2="2925"/>
                        <a14:foregroundMark x1="27778" y1="8914" x2="23595" y2="8789"/>
                        <a14:foregroundMark x1="24559" y1="9326" x2="29861" y2="7103"/>
                        <a14:foregroundMark x1="17951" y1="23722" x2="19618" y2="26045"/>
                        <a14:foregroundMark x1="45486" y1="93175" x2="47049" y2="90390"/>
                        <a14:foregroundMark x1="47222" y1="98607" x2="52604" y2="99304"/>
                        <a14:foregroundMark x1="72743" y1="94568" x2="72743" y2="94568"/>
                        <a14:backgroundMark x1="21528" y1="9192" x2="16493" y2="16017"/>
                        <a14:backgroundMark x1="16493" y1="16017" x2="15625" y2="21866"/>
                        <a14:backgroundMark x1="22569" y1="8217" x2="20833" y2="9889"/>
                        <a14:backgroundMark x1="14063" y1="19220" x2="15451" y2="26184"/>
                        <a14:backgroundMark x1="15451" y1="26184" x2="16493" y2="222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29187" y="472691"/>
            <a:ext cx="1540364" cy="191965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865A12E-13D3-44D9-BF58-5040F1297F37}"/>
              </a:ext>
            </a:extLst>
          </p:cNvPr>
          <p:cNvSpPr/>
          <p:nvPr/>
        </p:nvSpPr>
        <p:spPr>
          <a:xfrm>
            <a:off x="4213122" y="1043677"/>
            <a:ext cx="3394552" cy="10977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571391B-51B6-431A-A03F-AA8708E2E60A}"/>
              </a:ext>
            </a:extLst>
          </p:cNvPr>
          <p:cNvSpPr/>
          <p:nvPr/>
        </p:nvSpPr>
        <p:spPr>
          <a:xfrm>
            <a:off x="5043236" y="271418"/>
            <a:ext cx="1754626" cy="234597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32" name="Imagen 39">
            <a:extLst>
              <a:ext uri="{FF2B5EF4-FFF2-40B4-BE49-F238E27FC236}">
                <a16:creationId xmlns:a16="http://schemas.microsoft.com/office/drawing/2014/main" id="{1E69BFE7-C7AE-4056-8DC3-027E4E0BC1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69" b="92308" l="1462" r="89474">
                        <a14:foregroundMark x1="53216" y1="16484" x2="37427" y2="36264"/>
                        <a14:foregroundMark x1="37427" y1="36264" x2="31579" y2="58791"/>
                        <a14:foregroundMark x1="31579" y1="58791" x2="14620" y2="72253"/>
                        <a14:foregroundMark x1="14620" y1="72253" x2="1754" y2="74176"/>
                        <a14:foregroundMark x1="70468" y1="11264" x2="44444" y2="18681"/>
                        <a14:foregroundMark x1="44444" y1="18681" x2="35088" y2="34890"/>
                        <a14:foregroundMark x1="35965" y1="31593" x2="53509" y2="14835"/>
                        <a14:foregroundMark x1="53509" y1="14835" x2="75731" y2="11264"/>
                        <a14:foregroundMark x1="75731" y1="11264" x2="50000" y2="18681"/>
                        <a14:foregroundMark x1="50000" y1="18681" x2="46784" y2="22802"/>
                        <a14:foregroundMark x1="43275" y1="20879" x2="63158" y2="8242"/>
                        <a14:foregroundMark x1="63158" y1="8242" x2="74269" y2="10714"/>
                        <a14:foregroundMark x1="67836" y1="9615" x2="45029" y2="18407"/>
                        <a14:foregroundMark x1="45029" y1="18407" x2="65789" y2="9066"/>
                        <a14:foregroundMark x1="65789" y1="9066" x2="68713" y2="9341"/>
                        <a14:foregroundMark x1="62573" y1="8791" x2="41228" y2="18956"/>
                        <a14:foregroundMark x1="41228" y1="18956" x2="39766" y2="21429"/>
                        <a14:foregroundMark x1="61111" y1="9341" x2="42398" y2="21154"/>
                        <a14:foregroundMark x1="42398" y1="21154" x2="42398" y2="21154"/>
                        <a14:foregroundMark x1="48830" y1="15659" x2="72515" y2="11264"/>
                        <a14:foregroundMark x1="72515" y1="11264" x2="49415" y2="14011"/>
                        <a14:foregroundMark x1="49415" y1="14011" x2="42105" y2="20330"/>
                        <a14:foregroundMark x1="48538" y1="18407" x2="69883" y2="10440"/>
                        <a14:foregroundMark x1="69883" y1="10440" x2="73684" y2="11538"/>
                        <a14:foregroundMark x1="66667" y1="10440" x2="43860" y2="19780"/>
                        <a14:foregroundMark x1="43860" y1="19780" x2="36257" y2="41484"/>
                        <a14:foregroundMark x1="36257" y1="41484" x2="49415" y2="23352"/>
                        <a14:foregroundMark x1="49415" y1="23352" x2="28655" y2="84890"/>
                        <a14:foregroundMark x1="28655" y1="84890" x2="70175" y2="90934"/>
                        <a14:foregroundMark x1="31871" y1="80769" x2="34795" y2="92582"/>
                        <a14:foregroundMark x1="59649" y1="9890" x2="43275" y2="21978"/>
                        <a14:foregroundMark x1="59649" y1="9341" x2="43567" y2="20055"/>
                        <a14:foregroundMark x1="47368" y1="14835" x2="69006" y2="9615"/>
                        <a14:foregroundMark x1="69006" y1="9615" x2="72222" y2="11264"/>
                        <a14:foregroundMark x1="70175" y1="9341" x2="53801" y2="16484"/>
                        <a14:foregroundMark x1="55263" y1="11264" x2="36550" y2="25549"/>
                        <a14:foregroundMark x1="36550" y1="25549" x2="54094" y2="11538"/>
                        <a14:foregroundMark x1="54094" y1="11538" x2="67836" y2="11813"/>
                        <a14:foregroundMark x1="63450" y1="7143" x2="44444" y2="19780"/>
                        <a14:foregroundMark x1="61404" y1="8516" x2="40936" y2="17857"/>
                        <a14:foregroundMark x1="40936" y1="17857" x2="38889" y2="22802"/>
                        <a14:foregroundMark x1="57310" y1="11538" x2="35380" y2="22802"/>
                        <a14:foregroundMark x1="35380" y1="22802" x2="33626" y2="28022"/>
                        <a14:foregroundMark x1="54971" y1="9066" x2="36842" y2="23352"/>
                        <a14:foregroundMark x1="36842" y1="23352" x2="34211" y2="29945"/>
                        <a14:foregroundMark x1="59942" y1="8516" x2="35380" y2="19231"/>
                        <a14:foregroundMark x1="35380" y1="19231" x2="59357" y2="7143"/>
                        <a14:foregroundMark x1="59357" y1="7143" x2="41228" y2="20055"/>
                        <a14:foregroundMark x1="41228" y1="20055" x2="57602" y2="5769"/>
                        <a14:foregroundMark x1="57602" y1="5769" x2="40643" y2="23901"/>
                        <a14:foregroundMark x1="40643" y1="23901" x2="40643" y2="26099"/>
                        <a14:foregroundMark x1="51754" y1="12088" x2="69006" y2="9890"/>
                        <a14:foregroundMark x1="75731" y1="11538" x2="56140" y2="104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0615" y="384593"/>
            <a:ext cx="1620430" cy="172466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2049AFF-9EB3-4943-AFB4-61C1BF6683E2}"/>
              </a:ext>
            </a:extLst>
          </p:cNvPr>
          <p:cNvSpPr/>
          <p:nvPr/>
        </p:nvSpPr>
        <p:spPr>
          <a:xfrm>
            <a:off x="238286" y="1032250"/>
            <a:ext cx="3394552" cy="10977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9B6FE3A-B319-45AC-8391-3822AADE158D}"/>
              </a:ext>
            </a:extLst>
          </p:cNvPr>
          <p:cNvSpPr/>
          <p:nvPr/>
        </p:nvSpPr>
        <p:spPr>
          <a:xfrm>
            <a:off x="1058249" y="216373"/>
            <a:ext cx="1754626" cy="234597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35" name="Imagen 9">
            <a:extLst>
              <a:ext uri="{FF2B5EF4-FFF2-40B4-BE49-F238E27FC236}">
                <a16:creationId xmlns:a16="http://schemas.microsoft.com/office/drawing/2014/main" id="{0106FF88-604E-48F9-88B2-56054326D0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46" b="97357" l="258" r="89691">
                        <a14:foregroundMark x1="773" y1="18943" x2="3996" y2="34683"/>
                        <a14:foregroundMark x1="26355" y1="68777" x2="39691" y2="88326"/>
                        <a14:foregroundMark x1="25484" y1="67500" x2="26138" y2="68458"/>
                        <a14:foregroundMark x1="25056" y1="66872" x2="25300" y2="67230"/>
                        <a14:foregroundMark x1="5029" y1="37514" x2="17549" y2="55865"/>
                        <a14:foregroundMark x1="39691" y1="88326" x2="38918" y2="94273"/>
                        <a14:foregroundMark x1="10825" y1="60573" x2="19588" y2="69163"/>
                        <a14:foregroundMark x1="13065" y1="58911" x2="2835" y2="27974"/>
                        <a14:foregroundMark x1="16237" y1="68502" x2="14050" y2="61889"/>
                        <a14:foregroundMark x1="2835" y1="27974" x2="8247" y2="34802"/>
                        <a14:foregroundMark x1="53608" y1="34361" x2="47938" y2="16960"/>
                        <a14:foregroundMark x1="47938" y1="16960" x2="68041" y2="12115"/>
                        <a14:foregroundMark x1="68041" y1="12115" x2="61082" y2="28194"/>
                        <a14:foregroundMark x1="61082" y1="28194" x2="66753" y2="45595"/>
                        <a14:foregroundMark x1="66753" y1="45595" x2="66495" y2="51322"/>
                        <a14:foregroundMark x1="58247" y1="46256" x2="72938" y2="48238"/>
                        <a14:foregroundMark x1="64433" y1="42291" x2="64948" y2="32599"/>
                        <a14:foregroundMark x1="63918" y1="32379" x2="43557" y2="32379"/>
                        <a14:foregroundMark x1="43557" y1="32379" x2="60825" y2="21586"/>
                        <a14:foregroundMark x1="60825" y1="21586" x2="52062" y2="5947"/>
                        <a14:foregroundMark x1="52062" y1="5947" x2="63918" y2="10132"/>
                        <a14:foregroundMark x1="62629" y1="10132" x2="37629" y2="7048"/>
                        <a14:foregroundMark x1="38660" y1="8590" x2="58247" y2="10793"/>
                        <a14:foregroundMark x1="58247" y1="10793" x2="76031" y2="7048"/>
                        <a14:foregroundMark x1="515" y1="16960" x2="4381" y2="16520"/>
                        <a14:foregroundMark x1="53608" y1="9692" x2="50000" y2="5066"/>
                        <a14:foregroundMark x1="43299" y1="16520" x2="29639" y2="70705"/>
                        <a14:foregroundMark x1="65464" y1="21366" x2="69330" y2="22026"/>
                        <a14:foregroundMark x1="69072" y1="22026" x2="65722" y2="37885"/>
                        <a14:foregroundMark x1="65979" y1="25551" x2="69072" y2="15198"/>
                        <a14:foregroundMark x1="68814" y1="21586" x2="70361" y2="22907"/>
                        <a14:foregroundMark x1="68557" y1="29075" x2="62887" y2="11894"/>
                        <a14:foregroundMark x1="62887" y1="11894" x2="43814" y2="8150"/>
                        <a14:foregroundMark x1="43814" y1="8150" x2="51289" y2="11454"/>
                        <a14:foregroundMark x1="47938" y1="5066" x2="67010" y2="5727"/>
                        <a14:foregroundMark x1="65206" y1="7048" x2="75773" y2="12555"/>
                        <a14:foregroundMark x1="41237" y1="32819" x2="30928" y2="67181"/>
                        <a14:foregroundMark x1="30928" y1="67181" x2="30928" y2="81278"/>
                        <a14:foregroundMark x1="67784" y1="28414" x2="71649" y2="19604"/>
                        <a14:foregroundMark x1="71392" y1="20705" x2="69845" y2="27974"/>
                        <a14:foregroundMark x1="71392" y1="21366" x2="70619" y2="25991"/>
                        <a14:foregroundMark x1="70876" y1="20264" x2="68299" y2="29515"/>
                        <a14:foregroundMark x1="35567" y1="9251" x2="41495" y2="16740"/>
                        <a14:foregroundMark x1="35309" y1="7709" x2="35825" y2="6608"/>
                        <a14:foregroundMark x1="38918" y1="6828" x2="37113" y2="6608"/>
                        <a14:foregroundMark x1="13660" y1="54846" x2="21649" y2="66079"/>
                        <a14:foregroundMark x1="16237" y1="57269" x2="14175" y2="54846"/>
                        <a14:foregroundMark x1="62887" y1="91850" x2="66237" y2="91850"/>
                        <a14:foregroundMark x1="33247" y1="93172" x2="36598" y2="97357"/>
                        <a14:backgroundMark x1="22938" y1="50220" x2="26031" y2="66740"/>
                        <a14:backgroundMark x1="26031" y1="66740" x2="26289" y2="66960"/>
                        <a14:backgroundMark x1="26804" y1="66960" x2="29124" y2="63436"/>
                        <a14:backgroundMark x1="23891" y1="62026" x2="25258" y2="63436"/>
                        <a14:backgroundMark x1="515" y1="34802" x2="773" y2="403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1040" y="602008"/>
            <a:ext cx="1625244" cy="1901703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57F03A8-D27B-49E3-A1B7-9E8E21C30F18}"/>
              </a:ext>
            </a:extLst>
          </p:cNvPr>
          <p:cNvSpPr/>
          <p:nvPr/>
        </p:nvSpPr>
        <p:spPr>
          <a:xfrm>
            <a:off x="238286" y="4295654"/>
            <a:ext cx="3394552" cy="10977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B8E8A60-A3AF-4B8C-8450-337AE1C0F0FA}"/>
              </a:ext>
            </a:extLst>
          </p:cNvPr>
          <p:cNvSpPr/>
          <p:nvPr/>
        </p:nvSpPr>
        <p:spPr>
          <a:xfrm>
            <a:off x="4213122" y="4295653"/>
            <a:ext cx="3394552" cy="10977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C6AD6F6-8FFF-473C-A5F9-3212B93599ED}"/>
              </a:ext>
            </a:extLst>
          </p:cNvPr>
          <p:cNvSpPr/>
          <p:nvPr/>
        </p:nvSpPr>
        <p:spPr>
          <a:xfrm>
            <a:off x="5043236" y="3368510"/>
            <a:ext cx="1754626" cy="234597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2F7D187-F68E-4D3F-B6DE-0A51B0783D6C}"/>
              </a:ext>
            </a:extLst>
          </p:cNvPr>
          <p:cNvSpPr/>
          <p:nvPr/>
        </p:nvSpPr>
        <p:spPr>
          <a:xfrm>
            <a:off x="1058012" y="3368510"/>
            <a:ext cx="1754626" cy="234597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60" name="Imagen 53">
            <a:extLst>
              <a:ext uri="{FF2B5EF4-FFF2-40B4-BE49-F238E27FC236}">
                <a16:creationId xmlns:a16="http://schemas.microsoft.com/office/drawing/2014/main" id="{E3C909DF-A825-4EA0-BCD9-F155863E45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80" b="97645" l="8582" r="95896">
                        <a14:foregroundMark x1="29478" y1="34601" x2="42351" y2="42391"/>
                        <a14:foregroundMark x1="42351" y1="42391" x2="28731" y2="30797"/>
                        <a14:foregroundMark x1="28731" y1="30797" x2="42724" y2="31522"/>
                        <a14:foregroundMark x1="42724" y1="31522" x2="47388" y2="34783"/>
                        <a14:foregroundMark x1="54104" y1="35507" x2="69216" y2="27355"/>
                        <a14:foregroundMark x1="69216" y1="27355" x2="55784" y2="34420"/>
                        <a14:foregroundMark x1="55784" y1="34420" x2="57090" y2="38225"/>
                        <a14:foregroundMark x1="69216" y1="20652" x2="75187" y2="12138"/>
                        <a14:foregroundMark x1="72761" y1="16304" x2="46082" y2="5254"/>
                        <a14:foregroundMark x1="46082" y1="5254" x2="40672" y2="6341"/>
                        <a14:foregroundMark x1="41045" y1="7428" x2="25187" y2="10870"/>
                        <a14:foregroundMark x1="25187" y1="10870" x2="14552" y2="16304"/>
                        <a14:foregroundMark x1="14552" y1="16486" x2="16791" y2="21196"/>
                        <a14:foregroundMark x1="22015" y1="29348" x2="28172" y2="16848"/>
                        <a14:foregroundMark x1="28172" y1="16848" x2="20149" y2="14493"/>
                        <a14:foregroundMark x1="30224" y1="11957" x2="22948" y2="12500"/>
                        <a14:foregroundMark x1="43284" y1="8696" x2="40112" y2="5797"/>
                        <a14:foregroundMark x1="39925" y1="5616" x2="51866" y2="3080"/>
                        <a14:foregroundMark x1="49254" y1="20290" x2="32649" y2="36594"/>
                        <a14:foregroundMark x1="32649" y1="36594" x2="29104" y2="50181"/>
                        <a14:foregroundMark x1="29104" y1="50181" x2="44216" y2="57971"/>
                        <a14:foregroundMark x1="44216" y1="57971" x2="25187" y2="53080"/>
                        <a14:foregroundMark x1="25187" y1="53080" x2="17910" y2="69022"/>
                        <a14:foregroundMark x1="17910" y1="69022" x2="32276" y2="82428"/>
                        <a14:foregroundMark x1="32276" y1="82428" x2="47388" y2="77717"/>
                        <a14:foregroundMark x1="47388" y1="77717" x2="62313" y2="89312"/>
                        <a14:foregroundMark x1="63060" y1="88949" x2="66418" y2="74275"/>
                        <a14:foregroundMark x1="66418" y1="74275" x2="55597" y2="83333"/>
                        <a14:foregroundMark x1="55597" y1="83333" x2="66045" y2="94384"/>
                        <a14:foregroundMark x1="66045" y1="94384" x2="58769" y2="82065"/>
                        <a14:foregroundMark x1="58769" y1="82065" x2="89925" y2="51268"/>
                        <a14:foregroundMark x1="89925" y1="51268" x2="94403" y2="51812"/>
                        <a14:foregroundMark x1="93843" y1="47101" x2="87313" y2="40217"/>
                        <a14:foregroundMark x1="69216" y1="23913" x2="73694" y2="11051"/>
                        <a14:foregroundMark x1="73694" y1="11051" x2="76493" y2="17572"/>
                        <a14:foregroundMark x1="76119" y1="14130" x2="59328" y2="16848"/>
                        <a14:foregroundMark x1="59328" y1="16848" x2="44030" y2="9964"/>
                        <a14:foregroundMark x1="44030" y1="9964" x2="30597" y2="14855"/>
                        <a14:foregroundMark x1="30597" y1="14855" x2="32463" y2="39493"/>
                        <a14:foregroundMark x1="32463" y1="39493" x2="21642" y2="51630"/>
                        <a14:foregroundMark x1="21642" y1="51630" x2="10448" y2="42391"/>
                        <a14:foregroundMark x1="10448" y1="42391" x2="13619" y2="86413"/>
                        <a14:foregroundMark x1="13619" y1="86413" x2="30037" y2="92391"/>
                        <a14:foregroundMark x1="30037" y1="92391" x2="46269" y2="90942"/>
                        <a14:foregroundMark x1="46269" y1="90942" x2="47575" y2="90942"/>
                        <a14:foregroundMark x1="22948" y1="84058" x2="61007" y2="88406"/>
                        <a14:foregroundMark x1="61007" y1="88406" x2="30224" y2="94022"/>
                        <a14:foregroundMark x1="30224" y1="94022" x2="46082" y2="94384"/>
                        <a14:foregroundMark x1="46082" y1="94384" x2="66045" y2="92572"/>
                        <a14:foregroundMark x1="49067" y1="83696" x2="37313" y2="75725"/>
                        <a14:foregroundMark x1="37313" y1="75725" x2="27799" y2="63406"/>
                        <a14:foregroundMark x1="27799" y1="63406" x2="46828" y2="60326"/>
                        <a14:foregroundMark x1="46828" y1="60326" x2="59701" y2="67391"/>
                        <a14:foregroundMark x1="59701" y1="67391" x2="32090" y2="69746"/>
                        <a14:foregroundMark x1="32090" y1="69746" x2="27239" y2="49457"/>
                        <a14:foregroundMark x1="27239" y1="49457" x2="44963" y2="33514"/>
                        <a14:foregroundMark x1="44963" y1="33514" x2="64739" y2="37681"/>
                        <a14:foregroundMark x1="64739" y1="37681" x2="51866" y2="60870"/>
                        <a14:foregroundMark x1="51866" y1="60870" x2="35634" y2="67029"/>
                        <a14:foregroundMark x1="35634" y1="67029" x2="54104" y2="64312"/>
                        <a14:foregroundMark x1="54104" y1="64312" x2="48134" y2="51812"/>
                        <a14:foregroundMark x1="48134" y1="51812" x2="43657" y2="69928"/>
                        <a14:foregroundMark x1="43657" y1="69928" x2="52799" y2="56703"/>
                        <a14:foregroundMark x1="52799" y1="56703" x2="53545" y2="42572"/>
                        <a14:foregroundMark x1="53545" y1="42572" x2="41604" y2="51087"/>
                        <a14:foregroundMark x1="41604" y1="51087" x2="32090" y2="65942"/>
                        <a14:foregroundMark x1="32090" y1="65942" x2="56343" y2="57065"/>
                        <a14:foregroundMark x1="56343" y1="57065" x2="57836" y2="38949"/>
                        <a14:foregroundMark x1="57836" y1="38949" x2="40112" y2="32790"/>
                        <a14:foregroundMark x1="40112" y1="32790" x2="36754" y2="50181"/>
                        <a14:foregroundMark x1="36754" y1="50181" x2="57463" y2="30435"/>
                        <a14:foregroundMark x1="57463" y1="30435" x2="44590" y2="21739"/>
                        <a14:foregroundMark x1="44590" y1="21739" x2="36007" y2="38225"/>
                        <a14:foregroundMark x1="36007" y1="38225" x2="58022" y2="34420"/>
                        <a14:foregroundMark x1="58022" y1="34420" x2="44403" y2="40942"/>
                        <a14:foregroundMark x1="44403" y1="40942" x2="58209" y2="39130"/>
                        <a14:foregroundMark x1="58209" y1="39130" x2="37687" y2="38768"/>
                        <a14:foregroundMark x1="37687" y1="38768" x2="54291" y2="36232"/>
                        <a14:foregroundMark x1="54291" y1="36232" x2="40112" y2="29710"/>
                        <a14:foregroundMark x1="40112" y1="29710" x2="40112" y2="29710"/>
                        <a14:foregroundMark x1="41978" y1="29891" x2="58396" y2="25362"/>
                        <a14:foregroundMark x1="58396" y1="25362" x2="38246" y2="32790"/>
                        <a14:foregroundMark x1="38246" y1="32790" x2="36381" y2="29891"/>
                        <a14:foregroundMark x1="32090" y1="29167" x2="52799" y2="27355"/>
                        <a14:foregroundMark x1="52799" y1="27355" x2="65112" y2="35870"/>
                        <a14:foregroundMark x1="65112" y1="35870" x2="54664" y2="27355"/>
                        <a14:foregroundMark x1="57649" y1="29891" x2="70896" y2="19384"/>
                        <a14:foregroundMark x1="70896" y1="19384" x2="77425" y2="21920"/>
                        <a14:foregroundMark x1="77239" y1="17754" x2="78358" y2="19203"/>
                        <a14:foregroundMark x1="78545" y1="16123" x2="80037" y2="17572"/>
                        <a14:foregroundMark x1="79664" y1="15399" x2="75746" y2="17935"/>
                        <a14:foregroundMark x1="28358" y1="46196" x2="28731" y2="66848"/>
                        <a14:foregroundMark x1="28731" y1="66848" x2="32649" y2="41304"/>
                        <a14:foregroundMark x1="32649" y1="41304" x2="24254" y2="57790"/>
                        <a14:foregroundMark x1="24254" y1="57790" x2="32276" y2="46014"/>
                        <a14:foregroundMark x1="32276" y1="46014" x2="25746" y2="60870"/>
                        <a14:foregroundMark x1="25746" y1="60870" x2="23694" y2="43478"/>
                        <a14:foregroundMark x1="23694" y1="43478" x2="16231" y2="61775"/>
                        <a14:foregroundMark x1="16231" y1="61775" x2="23507" y2="43478"/>
                        <a14:foregroundMark x1="23507" y1="43478" x2="16418" y2="57609"/>
                        <a14:foregroundMark x1="16418" y1="57609" x2="19590" y2="46377"/>
                        <a14:foregroundMark x1="19590" y1="49094" x2="33209" y2="44746"/>
                        <a14:foregroundMark x1="33209" y1="44746" x2="52052" y2="51630"/>
                        <a14:foregroundMark x1="52052" y1="51630" x2="64552" y2="26812"/>
                        <a14:foregroundMark x1="64552" y1="26812" x2="65299" y2="11775"/>
                        <a14:foregroundMark x1="65299" y1="11775" x2="53545" y2="7609"/>
                        <a14:foregroundMark x1="43097" y1="50000" x2="34701" y2="62138"/>
                        <a14:foregroundMark x1="34701" y1="62138" x2="25373" y2="92754"/>
                        <a14:foregroundMark x1="25373" y1="92754" x2="59142" y2="94928"/>
                        <a14:foregroundMark x1="59142" y1="94928" x2="74440" y2="94928"/>
                        <a14:foregroundMark x1="74440" y1="94928" x2="81157" y2="72826"/>
                        <a14:foregroundMark x1="81157" y1="73551" x2="82090" y2="70290"/>
                        <a14:foregroundMark x1="84888" y1="60688" x2="90672" y2="54891"/>
                        <a14:foregroundMark x1="91978" y1="53623" x2="91418" y2="55254"/>
                        <a14:foregroundMark x1="93097" y1="42391" x2="95896" y2="40942"/>
                        <a14:foregroundMark x1="14739" y1="80072" x2="9701" y2="73913"/>
                        <a14:foregroundMark x1="9701" y1="73913" x2="11567" y2="69746"/>
                        <a14:foregroundMark x1="11754" y1="69565" x2="11567" y2="83152"/>
                        <a14:foregroundMark x1="11567" y1="83152" x2="20149" y2="96377"/>
                        <a14:foregroundMark x1="20149" y1="96377" x2="49254" y2="97464"/>
                        <a14:foregroundMark x1="46828" y1="94746" x2="61940" y2="82065"/>
                        <a14:foregroundMark x1="61940" y1="82065" x2="55224" y2="68841"/>
                        <a14:foregroundMark x1="55224" y1="68841" x2="22575" y2="76812"/>
                        <a14:foregroundMark x1="22575" y1="76812" x2="14179" y2="71377"/>
                        <a14:foregroundMark x1="9888" y1="58877" x2="9515" y2="69928"/>
                        <a14:foregroundMark x1="8769" y1="68478" x2="9142" y2="72645"/>
                        <a14:foregroundMark x1="7276" y1="66304" x2="12687" y2="96739"/>
                        <a14:foregroundMark x1="12687" y1="96739" x2="13246" y2="97645"/>
                        <a14:foregroundMark x1="8582" y1="76630" x2="13619" y2="90761"/>
                        <a14:foregroundMark x1="12500" y1="75906" x2="12687" y2="56159"/>
                        <a14:foregroundMark x1="12687" y1="56159" x2="33769" y2="16486"/>
                        <a14:foregroundMark x1="33769" y1="16486" x2="47388" y2="26268"/>
                        <a14:foregroundMark x1="47388" y1="26268" x2="43657" y2="41848"/>
                        <a14:foregroundMark x1="43657" y1="41848" x2="51866" y2="29167"/>
                        <a14:foregroundMark x1="51866" y1="29167" x2="44030" y2="16667"/>
                        <a14:foregroundMark x1="44030" y1="16667" x2="31530" y2="23551"/>
                        <a14:foregroundMark x1="31530" y1="23551" x2="44590" y2="34420"/>
                        <a14:foregroundMark x1="44590" y1="34420" x2="47201" y2="20109"/>
                        <a14:foregroundMark x1="47201" y1="20109" x2="37127" y2="32246"/>
                        <a14:foregroundMark x1="37127" y1="32246" x2="40858" y2="41304"/>
                        <a14:foregroundMark x1="84515" y1="63406" x2="85634" y2="60688"/>
                        <a14:foregroundMark x1="79851" y1="76993" x2="79851" y2="96014"/>
                        <a14:foregroundMark x1="86940" y1="49819" x2="91791" y2="498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8041" y="3668742"/>
            <a:ext cx="1674597" cy="1724668"/>
          </a:xfrm>
          <a:prstGeom prst="rect">
            <a:avLst/>
          </a:prstGeom>
        </p:spPr>
      </p:pic>
      <p:pic>
        <p:nvPicPr>
          <p:cNvPr id="61" name="Imagen 55">
            <a:extLst>
              <a:ext uri="{FF2B5EF4-FFF2-40B4-BE49-F238E27FC236}">
                <a16:creationId xmlns:a16="http://schemas.microsoft.com/office/drawing/2014/main" id="{0E11D7F3-DC24-4759-9C9D-CBC5065091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632" b="99351" l="2338" r="99905">
                        <a14:foregroundMark x1="75668" y1="51946" x2="51908" y2="35992"/>
                        <a14:foregroundMark x1="51908" y1="35992" x2="40267" y2="39170"/>
                        <a14:foregroundMark x1="40267" y1="39170" x2="32586" y2="49870"/>
                        <a14:foregroundMark x1="32586" y1="49870" x2="48760" y2="71725"/>
                        <a14:foregroundMark x1="48760" y1="71725" x2="73950" y2="80091"/>
                        <a14:foregroundMark x1="73950" y1="80091" x2="84733" y2="57652"/>
                        <a14:foregroundMark x1="84733" y1="57652" x2="71708" y2="24903"/>
                        <a14:foregroundMark x1="71708" y1="24903" x2="50716" y2="23930"/>
                        <a14:foregroundMark x1="50716" y1="23930" x2="36164" y2="37678"/>
                        <a14:foregroundMark x1="36164" y1="37678" x2="30439" y2="52724"/>
                        <a14:foregroundMark x1="30439" y1="52724" x2="41985" y2="72827"/>
                        <a14:foregroundMark x1="41985" y1="72827" x2="76527" y2="74514"/>
                        <a14:foregroundMark x1="76527" y1="74514" x2="75000" y2="51556"/>
                        <a14:foregroundMark x1="75000" y1="51556" x2="52767" y2="37484"/>
                        <a14:foregroundMark x1="52767" y1="37484" x2="37023" y2="45071"/>
                        <a14:foregroundMark x1="37023" y1="45071" x2="31298" y2="53307"/>
                        <a14:foregroundMark x1="31298" y1="53307" x2="31870" y2="63294"/>
                        <a14:foregroundMark x1="31870" y1="63294" x2="54532" y2="76135"/>
                        <a14:foregroundMark x1="54532" y1="76135" x2="78578" y2="64527"/>
                        <a14:foregroundMark x1="78578" y1="64527" x2="73760" y2="31582"/>
                        <a14:foregroundMark x1="73760" y1="31582" x2="51813" y2="14721"/>
                        <a14:foregroundMark x1="51813" y1="14721" x2="34113" y2="27691"/>
                        <a14:foregroundMark x1="34113" y1="27691" x2="27815" y2="51362"/>
                        <a14:foregroundMark x1="27815" y1="51362" x2="32681" y2="64527"/>
                        <a14:foregroundMark x1="32681" y1="64527" x2="55773" y2="66732"/>
                        <a14:foregroundMark x1="55773" y1="66732" x2="75143" y2="53437"/>
                        <a14:foregroundMark x1="75143" y1="53437" x2="65840" y2="32231"/>
                        <a14:foregroundMark x1="65840" y1="32231" x2="41746" y2="24643"/>
                        <a14:foregroundMark x1="41746" y1="24643" x2="27910" y2="35149"/>
                        <a14:foregroundMark x1="27910" y1="35149" x2="22233" y2="53372"/>
                        <a14:foregroundMark x1="22233" y1="53372" x2="24857" y2="64916"/>
                        <a14:foregroundMark x1="24857" y1="64916" x2="33635" y2="68742"/>
                        <a14:foregroundMark x1="33635" y1="68742" x2="39790" y2="66926"/>
                        <a14:foregroundMark x1="11927" y1="50649" x2="5153" y2="46887"/>
                        <a14:foregroundMark x1="5153" y1="46887" x2="7061" y2="38132"/>
                        <a14:foregroundMark x1="7061" y1="38132" x2="8015" y2="37873"/>
                        <a14:foregroundMark x1="8588" y1="37289" x2="2576" y2="39754"/>
                        <a14:foregroundMark x1="2576" y1="39754" x2="2338" y2="45850"/>
                        <a14:foregroundMark x1="52147" y1="10636" x2="85830" y2="17250"/>
                        <a14:foregroundMark x1="85830" y1="17250" x2="99952" y2="27432"/>
                        <a14:foregroundMark x1="46040" y1="9598" x2="67414" y2="9339"/>
                        <a14:foregroundMark x1="67414" y1="9339" x2="76050" y2="10117"/>
                        <a14:foregroundMark x1="64265" y1="5318" x2="57777" y2="5577"/>
                        <a14:foregroundMark x1="57777" y1="5577" x2="69561" y2="3761"/>
                        <a14:foregroundMark x1="9160" y1="41569" x2="11212" y2="57328"/>
                        <a14:foregroundMark x1="11212" y1="57328" x2="25143" y2="77756"/>
                        <a14:foregroundMark x1="25143" y1="77756" x2="39599" y2="84241"/>
                        <a14:foregroundMark x1="5248" y1="49870" x2="14647" y2="75227"/>
                        <a14:foregroundMark x1="14647" y1="75227" x2="22710" y2="84112"/>
                        <a14:foregroundMark x1="22710" y1="84112" x2="37309" y2="89818"/>
                        <a14:foregroundMark x1="37309" y1="89818" x2="37405" y2="89818"/>
                        <a14:foregroundMark x1="39981" y1="83658" x2="42653" y2="93709"/>
                        <a14:foregroundMark x1="42653" y1="93709" x2="59781" y2="97730"/>
                        <a14:foregroundMark x1="59781" y1="97730" x2="67366" y2="97341"/>
                        <a14:foregroundMark x1="67366" y1="97341" x2="74714" y2="99351"/>
                        <a14:foregroundMark x1="74714" y1="99351" x2="82729" y2="97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201693" y="4102379"/>
            <a:ext cx="1540364" cy="1133393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95DFEF94-2168-4517-809B-766EAF5F7967}"/>
              </a:ext>
            </a:extLst>
          </p:cNvPr>
          <p:cNvSpPr/>
          <p:nvPr/>
        </p:nvSpPr>
        <p:spPr>
          <a:xfrm>
            <a:off x="8294962" y="4252494"/>
            <a:ext cx="3394552" cy="10977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B8EAFC8-75A3-44EE-A27C-40BF7924CD68}"/>
              </a:ext>
            </a:extLst>
          </p:cNvPr>
          <p:cNvSpPr/>
          <p:nvPr/>
        </p:nvSpPr>
        <p:spPr>
          <a:xfrm>
            <a:off x="9114925" y="3292665"/>
            <a:ext cx="1754626" cy="234597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64" name="Imagen 54">
            <a:extLst>
              <a:ext uri="{FF2B5EF4-FFF2-40B4-BE49-F238E27FC236}">
                <a16:creationId xmlns:a16="http://schemas.microsoft.com/office/drawing/2014/main" id="{33D22B52-3173-4499-BA3D-9A21E4F0DC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61206" y="3165066"/>
            <a:ext cx="2020570" cy="250507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02AAAD1-8245-A848-0575-9750C87C6F1F}"/>
              </a:ext>
            </a:extLst>
          </p:cNvPr>
          <p:cNvSpPr txBox="1"/>
          <p:nvPr/>
        </p:nvSpPr>
        <p:spPr>
          <a:xfrm>
            <a:off x="1280458" y="2530769"/>
            <a:ext cx="235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Lemur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31C1559-153D-23FE-93D8-0429B2C9D833}"/>
              </a:ext>
            </a:extLst>
          </p:cNvPr>
          <p:cNvSpPr txBox="1"/>
          <p:nvPr/>
        </p:nvSpPr>
        <p:spPr>
          <a:xfrm>
            <a:off x="9337134" y="5686736"/>
            <a:ext cx="235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Penguin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0138136-587B-9D4B-3649-ED2FBBC36239}"/>
              </a:ext>
            </a:extLst>
          </p:cNvPr>
          <p:cNvSpPr txBox="1"/>
          <p:nvPr/>
        </p:nvSpPr>
        <p:spPr>
          <a:xfrm>
            <a:off x="9415614" y="2564974"/>
            <a:ext cx="235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Ostrich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54F06E-9B36-53C7-C7E8-F61D497F5720}"/>
              </a:ext>
            </a:extLst>
          </p:cNvPr>
          <p:cNvSpPr txBox="1"/>
          <p:nvPr/>
        </p:nvSpPr>
        <p:spPr>
          <a:xfrm>
            <a:off x="4769700" y="5735778"/>
            <a:ext cx="3487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Killer Whale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EFEFFB-E860-FC37-9C3B-F2DF80A45F6F}"/>
              </a:ext>
            </a:extLst>
          </p:cNvPr>
          <p:cNvSpPr txBox="1"/>
          <p:nvPr/>
        </p:nvSpPr>
        <p:spPr>
          <a:xfrm>
            <a:off x="1231040" y="5722328"/>
            <a:ext cx="235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Panda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5FAE62D-4E95-6365-2A87-A262521A15A0}"/>
              </a:ext>
            </a:extLst>
          </p:cNvPr>
          <p:cNvSpPr txBox="1"/>
          <p:nvPr/>
        </p:nvSpPr>
        <p:spPr>
          <a:xfrm>
            <a:off x="5348036" y="2564975"/>
            <a:ext cx="235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Skunk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80272FC-CEE6-AA5E-DED6-DE7C2140388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02154" y="3210819"/>
            <a:ext cx="3994429" cy="338764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4A54AF3-492A-CB7F-677B-7E874FC7A80B}"/>
              </a:ext>
            </a:extLst>
          </p:cNvPr>
          <p:cNvSpPr txBox="1"/>
          <p:nvPr/>
        </p:nvSpPr>
        <p:spPr>
          <a:xfrm>
            <a:off x="-5254" y="6641627"/>
            <a:ext cx="61012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800" dirty="0">
                <a:solidFill>
                  <a:srgbClr val="333333"/>
                </a:solidFill>
              </a:rPr>
              <a:t>[</a:t>
            </a:r>
            <a:r>
              <a:rPr lang="es-US" sz="800" dirty="0" err="1">
                <a:solidFill>
                  <a:srgbClr val="333333"/>
                </a:solidFill>
              </a:rPr>
              <a:t>lemur</a:t>
            </a:r>
            <a:r>
              <a:rPr lang="es-US" sz="800" dirty="0">
                <a:solidFill>
                  <a:srgbClr val="333333"/>
                </a:solidFill>
              </a:rPr>
              <a:t>, </a:t>
            </a:r>
            <a:r>
              <a:rPr lang="es-US" sz="800" dirty="0" err="1">
                <a:solidFill>
                  <a:srgbClr val="333333"/>
                </a:solidFill>
              </a:rPr>
              <a:t>skunk</a:t>
            </a:r>
            <a:r>
              <a:rPr lang="es-US" sz="800" dirty="0">
                <a:solidFill>
                  <a:srgbClr val="333333"/>
                </a:solidFill>
              </a:rPr>
              <a:t>, </a:t>
            </a:r>
            <a:r>
              <a:rPr lang="es-US" sz="800" dirty="0" err="1">
                <a:solidFill>
                  <a:srgbClr val="333333"/>
                </a:solidFill>
              </a:rPr>
              <a:t>ostrich</a:t>
            </a:r>
            <a:r>
              <a:rPr lang="es-US" sz="800" dirty="0">
                <a:solidFill>
                  <a:srgbClr val="333333"/>
                </a:solidFill>
              </a:rPr>
              <a:t>, panda, </a:t>
            </a:r>
            <a:r>
              <a:rPr lang="es-US" sz="800" dirty="0" err="1">
                <a:solidFill>
                  <a:srgbClr val="333333"/>
                </a:solidFill>
              </a:rPr>
              <a:t>killer</a:t>
            </a:r>
            <a:r>
              <a:rPr lang="es-US" sz="800" dirty="0">
                <a:solidFill>
                  <a:srgbClr val="333333"/>
                </a:solidFill>
              </a:rPr>
              <a:t> </a:t>
            </a:r>
            <a:r>
              <a:rPr lang="es-US" sz="800" dirty="0" err="1">
                <a:solidFill>
                  <a:srgbClr val="333333"/>
                </a:solidFill>
              </a:rPr>
              <a:t>whale</a:t>
            </a:r>
            <a:r>
              <a:rPr lang="es-US" sz="800" dirty="0">
                <a:solidFill>
                  <a:srgbClr val="333333"/>
                </a:solidFill>
              </a:rPr>
              <a:t>, </a:t>
            </a:r>
            <a:r>
              <a:rPr lang="es-US" sz="800" dirty="0" err="1">
                <a:solidFill>
                  <a:srgbClr val="333333"/>
                </a:solidFill>
              </a:rPr>
              <a:t>penguin</a:t>
            </a:r>
            <a:r>
              <a:rPr lang="es-US" sz="800" dirty="0">
                <a:solidFill>
                  <a:srgbClr val="333333"/>
                </a:solidFill>
              </a:rPr>
              <a:t>] 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Antony, S. (2017). </a:t>
            </a:r>
            <a:r>
              <a:rPr lang="es-US" sz="800" b="0" i="1" dirty="0" err="1">
                <a:solidFill>
                  <a:srgbClr val="333333"/>
                </a:solidFill>
                <a:effectLst/>
              </a:rPr>
              <a:t>Please</a:t>
            </a:r>
            <a:r>
              <a:rPr lang="es-US" sz="800" b="0" i="1" dirty="0">
                <a:solidFill>
                  <a:srgbClr val="333333"/>
                </a:solidFill>
                <a:effectLst/>
              </a:rPr>
              <a:t>, Mr. Panda.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 New York,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Cartwheel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Books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.</a:t>
            </a:r>
            <a:endParaRPr lang="en-US" sz="800" dirty="0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BFA0F2D9-0085-0C71-5553-6E3CAE5B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5B05-862D-C64D-98BE-0A4CA9EF70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3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7AFEDEF-EAFD-4459-82F0-1067566EC227}"/>
              </a:ext>
            </a:extLst>
          </p:cNvPr>
          <p:cNvSpPr/>
          <p:nvPr/>
        </p:nvSpPr>
        <p:spPr>
          <a:xfrm>
            <a:off x="8294962" y="1032250"/>
            <a:ext cx="3394552" cy="10977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BCE46D2-95D3-4726-8AF9-512C17E19750}"/>
              </a:ext>
            </a:extLst>
          </p:cNvPr>
          <p:cNvSpPr/>
          <p:nvPr/>
        </p:nvSpPr>
        <p:spPr>
          <a:xfrm>
            <a:off x="9114925" y="259533"/>
            <a:ext cx="1754626" cy="234597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29" name="Imagen 43">
            <a:extLst>
              <a:ext uri="{FF2B5EF4-FFF2-40B4-BE49-F238E27FC236}">
                <a16:creationId xmlns:a16="http://schemas.microsoft.com/office/drawing/2014/main" id="{43721DE8-E963-468B-9ED9-B3C0C1AAD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25" b="99304" l="9896" r="89931">
                        <a14:foregroundMark x1="27604" y1="11421" x2="52604" y2="5014"/>
                        <a14:foregroundMark x1="48090" y1="2646" x2="57118" y2="2925"/>
                        <a14:foregroundMark x1="57118" y1="2925" x2="57292" y2="2925"/>
                        <a14:foregroundMark x1="27778" y1="8914" x2="23595" y2="8789"/>
                        <a14:foregroundMark x1="24559" y1="9326" x2="29861" y2="7103"/>
                        <a14:foregroundMark x1="17951" y1="23722" x2="19618" y2="26045"/>
                        <a14:foregroundMark x1="45486" y1="93175" x2="47049" y2="90390"/>
                        <a14:foregroundMark x1="47222" y1="98607" x2="52604" y2="99304"/>
                        <a14:foregroundMark x1="72743" y1="94568" x2="72743" y2="94568"/>
                        <a14:backgroundMark x1="21528" y1="9192" x2="16493" y2="16017"/>
                        <a14:backgroundMark x1="16493" y1="16017" x2="15625" y2="21866"/>
                        <a14:backgroundMark x1="22569" y1="8217" x2="20833" y2="9889"/>
                        <a14:backgroundMark x1="14063" y1="19220" x2="15451" y2="26184"/>
                        <a14:backgroundMark x1="15451" y1="26184" x2="16493" y2="222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29187" y="472691"/>
            <a:ext cx="1540364" cy="191965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865A12E-13D3-44D9-BF58-5040F1297F37}"/>
              </a:ext>
            </a:extLst>
          </p:cNvPr>
          <p:cNvSpPr/>
          <p:nvPr/>
        </p:nvSpPr>
        <p:spPr>
          <a:xfrm>
            <a:off x="4213122" y="1043677"/>
            <a:ext cx="3394552" cy="10977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571391B-51B6-431A-A03F-AA8708E2E60A}"/>
              </a:ext>
            </a:extLst>
          </p:cNvPr>
          <p:cNvSpPr/>
          <p:nvPr/>
        </p:nvSpPr>
        <p:spPr>
          <a:xfrm>
            <a:off x="5043236" y="271418"/>
            <a:ext cx="1754626" cy="234597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32" name="Imagen 39">
            <a:extLst>
              <a:ext uri="{FF2B5EF4-FFF2-40B4-BE49-F238E27FC236}">
                <a16:creationId xmlns:a16="http://schemas.microsoft.com/office/drawing/2014/main" id="{1E69BFE7-C7AE-4056-8DC3-027E4E0BC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69" b="92308" l="1462" r="89474">
                        <a14:foregroundMark x1="53216" y1="16484" x2="37427" y2="36264"/>
                        <a14:foregroundMark x1="37427" y1="36264" x2="31579" y2="58791"/>
                        <a14:foregroundMark x1="31579" y1="58791" x2="14620" y2="72253"/>
                        <a14:foregroundMark x1="14620" y1="72253" x2="1754" y2="74176"/>
                        <a14:foregroundMark x1="70468" y1="11264" x2="44444" y2="18681"/>
                        <a14:foregroundMark x1="44444" y1="18681" x2="35088" y2="34890"/>
                        <a14:foregroundMark x1="35965" y1="31593" x2="53509" y2="14835"/>
                        <a14:foregroundMark x1="53509" y1="14835" x2="75731" y2="11264"/>
                        <a14:foregroundMark x1="75731" y1="11264" x2="50000" y2="18681"/>
                        <a14:foregroundMark x1="50000" y1="18681" x2="46784" y2="22802"/>
                        <a14:foregroundMark x1="43275" y1="20879" x2="63158" y2="8242"/>
                        <a14:foregroundMark x1="63158" y1="8242" x2="74269" y2="10714"/>
                        <a14:foregroundMark x1="67836" y1="9615" x2="45029" y2="18407"/>
                        <a14:foregroundMark x1="45029" y1="18407" x2="65789" y2="9066"/>
                        <a14:foregroundMark x1="65789" y1="9066" x2="68713" y2="9341"/>
                        <a14:foregroundMark x1="62573" y1="8791" x2="41228" y2="18956"/>
                        <a14:foregroundMark x1="41228" y1="18956" x2="39766" y2="21429"/>
                        <a14:foregroundMark x1="61111" y1="9341" x2="42398" y2="21154"/>
                        <a14:foregroundMark x1="42398" y1="21154" x2="42398" y2="21154"/>
                        <a14:foregroundMark x1="48830" y1="15659" x2="72515" y2="11264"/>
                        <a14:foregroundMark x1="72515" y1="11264" x2="49415" y2="14011"/>
                        <a14:foregroundMark x1="49415" y1="14011" x2="42105" y2="20330"/>
                        <a14:foregroundMark x1="48538" y1="18407" x2="69883" y2="10440"/>
                        <a14:foregroundMark x1="69883" y1="10440" x2="73684" y2="11538"/>
                        <a14:foregroundMark x1="66667" y1="10440" x2="43860" y2="19780"/>
                        <a14:foregroundMark x1="43860" y1="19780" x2="36257" y2="41484"/>
                        <a14:foregroundMark x1="36257" y1="41484" x2="49415" y2="23352"/>
                        <a14:foregroundMark x1="49415" y1="23352" x2="28655" y2="84890"/>
                        <a14:foregroundMark x1="28655" y1="84890" x2="70175" y2="90934"/>
                        <a14:foregroundMark x1="31871" y1="80769" x2="34795" y2="92582"/>
                        <a14:foregroundMark x1="59649" y1="9890" x2="43275" y2="21978"/>
                        <a14:foregroundMark x1="59649" y1="9341" x2="43567" y2="20055"/>
                        <a14:foregroundMark x1="47368" y1="14835" x2="69006" y2="9615"/>
                        <a14:foregroundMark x1="69006" y1="9615" x2="72222" y2="11264"/>
                        <a14:foregroundMark x1="70175" y1="9341" x2="53801" y2="16484"/>
                        <a14:foregroundMark x1="55263" y1="11264" x2="36550" y2="25549"/>
                        <a14:foregroundMark x1="36550" y1="25549" x2="54094" y2="11538"/>
                        <a14:foregroundMark x1="54094" y1="11538" x2="67836" y2="11813"/>
                        <a14:foregroundMark x1="63450" y1="7143" x2="44444" y2="19780"/>
                        <a14:foregroundMark x1="61404" y1="8516" x2="40936" y2="17857"/>
                        <a14:foregroundMark x1="40936" y1="17857" x2="38889" y2="22802"/>
                        <a14:foregroundMark x1="57310" y1="11538" x2="35380" y2="22802"/>
                        <a14:foregroundMark x1="35380" y1="22802" x2="33626" y2="28022"/>
                        <a14:foregroundMark x1="54971" y1="9066" x2="36842" y2="23352"/>
                        <a14:foregroundMark x1="36842" y1="23352" x2="34211" y2="29945"/>
                        <a14:foregroundMark x1="59942" y1="8516" x2="35380" y2="19231"/>
                        <a14:foregroundMark x1="35380" y1="19231" x2="59357" y2="7143"/>
                        <a14:foregroundMark x1="59357" y1="7143" x2="41228" y2="20055"/>
                        <a14:foregroundMark x1="41228" y1="20055" x2="57602" y2="5769"/>
                        <a14:foregroundMark x1="57602" y1="5769" x2="40643" y2="23901"/>
                        <a14:foregroundMark x1="40643" y1="23901" x2="40643" y2="26099"/>
                        <a14:foregroundMark x1="51754" y1="12088" x2="69006" y2="9890"/>
                        <a14:foregroundMark x1="75731" y1="11538" x2="56140" y2="104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0615" y="384593"/>
            <a:ext cx="1620430" cy="172466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2049AFF-9EB3-4943-AFB4-61C1BF6683E2}"/>
              </a:ext>
            </a:extLst>
          </p:cNvPr>
          <p:cNvSpPr/>
          <p:nvPr/>
        </p:nvSpPr>
        <p:spPr>
          <a:xfrm>
            <a:off x="238286" y="1032250"/>
            <a:ext cx="3394552" cy="10977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9B6FE3A-B319-45AC-8391-3822AADE158D}"/>
              </a:ext>
            </a:extLst>
          </p:cNvPr>
          <p:cNvSpPr/>
          <p:nvPr/>
        </p:nvSpPr>
        <p:spPr>
          <a:xfrm>
            <a:off x="1058249" y="216373"/>
            <a:ext cx="1754626" cy="234597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35" name="Imagen 9">
            <a:extLst>
              <a:ext uri="{FF2B5EF4-FFF2-40B4-BE49-F238E27FC236}">
                <a16:creationId xmlns:a16="http://schemas.microsoft.com/office/drawing/2014/main" id="{0106FF88-604E-48F9-88B2-56054326D0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46" b="97357" l="258" r="89691">
                        <a14:foregroundMark x1="773" y1="18943" x2="3996" y2="34683"/>
                        <a14:foregroundMark x1="26355" y1="68777" x2="39691" y2="88326"/>
                        <a14:foregroundMark x1="25484" y1="67500" x2="26138" y2="68458"/>
                        <a14:foregroundMark x1="25056" y1="66872" x2="25300" y2="67230"/>
                        <a14:foregroundMark x1="5029" y1="37514" x2="17549" y2="55865"/>
                        <a14:foregroundMark x1="39691" y1="88326" x2="38918" y2="94273"/>
                        <a14:foregroundMark x1="10825" y1="60573" x2="19588" y2="69163"/>
                        <a14:foregroundMark x1="13065" y1="58911" x2="2835" y2="27974"/>
                        <a14:foregroundMark x1="16237" y1="68502" x2="14050" y2="61889"/>
                        <a14:foregroundMark x1="2835" y1="27974" x2="8247" y2="34802"/>
                        <a14:foregroundMark x1="53608" y1="34361" x2="47938" y2="16960"/>
                        <a14:foregroundMark x1="47938" y1="16960" x2="68041" y2="12115"/>
                        <a14:foregroundMark x1="68041" y1="12115" x2="61082" y2="28194"/>
                        <a14:foregroundMark x1="61082" y1="28194" x2="66753" y2="45595"/>
                        <a14:foregroundMark x1="66753" y1="45595" x2="66495" y2="51322"/>
                        <a14:foregroundMark x1="58247" y1="46256" x2="72938" y2="48238"/>
                        <a14:foregroundMark x1="64433" y1="42291" x2="64948" y2="32599"/>
                        <a14:foregroundMark x1="63918" y1="32379" x2="43557" y2="32379"/>
                        <a14:foregroundMark x1="43557" y1="32379" x2="60825" y2="21586"/>
                        <a14:foregroundMark x1="60825" y1="21586" x2="52062" y2="5947"/>
                        <a14:foregroundMark x1="52062" y1="5947" x2="63918" y2="10132"/>
                        <a14:foregroundMark x1="62629" y1="10132" x2="37629" y2="7048"/>
                        <a14:foregroundMark x1="38660" y1="8590" x2="58247" y2="10793"/>
                        <a14:foregroundMark x1="58247" y1="10793" x2="76031" y2="7048"/>
                        <a14:foregroundMark x1="515" y1="16960" x2="4381" y2="16520"/>
                        <a14:foregroundMark x1="53608" y1="9692" x2="50000" y2="5066"/>
                        <a14:foregroundMark x1="43299" y1="16520" x2="29639" y2="70705"/>
                        <a14:foregroundMark x1="65464" y1="21366" x2="69330" y2="22026"/>
                        <a14:foregroundMark x1="69072" y1="22026" x2="65722" y2="37885"/>
                        <a14:foregroundMark x1="65979" y1="25551" x2="69072" y2="15198"/>
                        <a14:foregroundMark x1="68814" y1="21586" x2="70361" y2="22907"/>
                        <a14:foregroundMark x1="68557" y1="29075" x2="62887" y2="11894"/>
                        <a14:foregroundMark x1="62887" y1="11894" x2="43814" y2="8150"/>
                        <a14:foregroundMark x1="43814" y1="8150" x2="51289" y2="11454"/>
                        <a14:foregroundMark x1="47938" y1="5066" x2="67010" y2="5727"/>
                        <a14:foregroundMark x1="65206" y1="7048" x2="75773" y2="12555"/>
                        <a14:foregroundMark x1="41237" y1="32819" x2="30928" y2="67181"/>
                        <a14:foregroundMark x1="30928" y1="67181" x2="30928" y2="81278"/>
                        <a14:foregroundMark x1="67784" y1="28414" x2="71649" y2="19604"/>
                        <a14:foregroundMark x1="71392" y1="20705" x2="69845" y2="27974"/>
                        <a14:foregroundMark x1="71392" y1="21366" x2="70619" y2="25991"/>
                        <a14:foregroundMark x1="70876" y1="20264" x2="68299" y2="29515"/>
                        <a14:foregroundMark x1="35567" y1="9251" x2="41495" y2="16740"/>
                        <a14:foregroundMark x1="35309" y1="7709" x2="35825" y2="6608"/>
                        <a14:foregroundMark x1="38918" y1="6828" x2="37113" y2="6608"/>
                        <a14:foregroundMark x1="13660" y1="54846" x2="21649" y2="66079"/>
                        <a14:foregroundMark x1="16237" y1="57269" x2="14175" y2="54846"/>
                        <a14:foregroundMark x1="62887" y1="91850" x2="66237" y2="91850"/>
                        <a14:foregroundMark x1="33247" y1="93172" x2="36598" y2="97357"/>
                        <a14:backgroundMark x1="22938" y1="50220" x2="26031" y2="66740"/>
                        <a14:backgroundMark x1="26031" y1="66740" x2="26289" y2="66960"/>
                        <a14:backgroundMark x1="26804" y1="66960" x2="29124" y2="63436"/>
                        <a14:backgroundMark x1="23891" y1="62026" x2="25258" y2="63436"/>
                        <a14:backgroundMark x1="515" y1="34802" x2="773" y2="403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1040" y="602008"/>
            <a:ext cx="1625244" cy="1901703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57F03A8-D27B-49E3-A1B7-9E8E21C30F18}"/>
              </a:ext>
            </a:extLst>
          </p:cNvPr>
          <p:cNvSpPr/>
          <p:nvPr/>
        </p:nvSpPr>
        <p:spPr>
          <a:xfrm>
            <a:off x="238286" y="4295654"/>
            <a:ext cx="3394552" cy="10977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B8E8A60-A3AF-4B8C-8450-337AE1C0F0FA}"/>
              </a:ext>
            </a:extLst>
          </p:cNvPr>
          <p:cNvSpPr/>
          <p:nvPr/>
        </p:nvSpPr>
        <p:spPr>
          <a:xfrm>
            <a:off x="4213122" y="4295653"/>
            <a:ext cx="3394552" cy="10977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C6AD6F6-8FFF-473C-A5F9-3212B93599ED}"/>
              </a:ext>
            </a:extLst>
          </p:cNvPr>
          <p:cNvSpPr/>
          <p:nvPr/>
        </p:nvSpPr>
        <p:spPr>
          <a:xfrm>
            <a:off x="5043236" y="3368510"/>
            <a:ext cx="1754626" cy="234597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2F7D187-F68E-4D3F-B6DE-0A51B0783D6C}"/>
              </a:ext>
            </a:extLst>
          </p:cNvPr>
          <p:cNvSpPr/>
          <p:nvPr/>
        </p:nvSpPr>
        <p:spPr>
          <a:xfrm>
            <a:off x="1058012" y="3368510"/>
            <a:ext cx="1754626" cy="234597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60" name="Imagen 53">
            <a:extLst>
              <a:ext uri="{FF2B5EF4-FFF2-40B4-BE49-F238E27FC236}">
                <a16:creationId xmlns:a16="http://schemas.microsoft.com/office/drawing/2014/main" id="{E3C909DF-A825-4EA0-BCD9-F155863E45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80" b="97645" l="8582" r="95896">
                        <a14:foregroundMark x1="29478" y1="34601" x2="42351" y2="42391"/>
                        <a14:foregroundMark x1="42351" y1="42391" x2="28731" y2="30797"/>
                        <a14:foregroundMark x1="28731" y1="30797" x2="42724" y2="31522"/>
                        <a14:foregroundMark x1="42724" y1="31522" x2="47388" y2="34783"/>
                        <a14:foregroundMark x1="54104" y1="35507" x2="69216" y2="27355"/>
                        <a14:foregroundMark x1="69216" y1="27355" x2="55784" y2="34420"/>
                        <a14:foregroundMark x1="55784" y1="34420" x2="57090" y2="38225"/>
                        <a14:foregroundMark x1="69216" y1="20652" x2="75187" y2="12138"/>
                        <a14:foregroundMark x1="72761" y1="16304" x2="46082" y2="5254"/>
                        <a14:foregroundMark x1="46082" y1="5254" x2="40672" y2="6341"/>
                        <a14:foregroundMark x1="41045" y1="7428" x2="25187" y2="10870"/>
                        <a14:foregroundMark x1="25187" y1="10870" x2="14552" y2="16304"/>
                        <a14:foregroundMark x1="14552" y1="16486" x2="16791" y2="21196"/>
                        <a14:foregroundMark x1="22015" y1="29348" x2="28172" y2="16848"/>
                        <a14:foregroundMark x1="28172" y1="16848" x2="20149" y2="14493"/>
                        <a14:foregroundMark x1="30224" y1="11957" x2="22948" y2="12500"/>
                        <a14:foregroundMark x1="43284" y1="8696" x2="40112" y2="5797"/>
                        <a14:foregroundMark x1="39925" y1="5616" x2="51866" y2="3080"/>
                        <a14:foregroundMark x1="49254" y1="20290" x2="32649" y2="36594"/>
                        <a14:foregroundMark x1="32649" y1="36594" x2="29104" y2="50181"/>
                        <a14:foregroundMark x1="29104" y1="50181" x2="44216" y2="57971"/>
                        <a14:foregroundMark x1="44216" y1="57971" x2="25187" y2="53080"/>
                        <a14:foregroundMark x1="25187" y1="53080" x2="17910" y2="69022"/>
                        <a14:foregroundMark x1="17910" y1="69022" x2="32276" y2="82428"/>
                        <a14:foregroundMark x1="32276" y1="82428" x2="47388" y2="77717"/>
                        <a14:foregroundMark x1="47388" y1="77717" x2="62313" y2="89312"/>
                        <a14:foregroundMark x1="63060" y1="88949" x2="66418" y2="74275"/>
                        <a14:foregroundMark x1="66418" y1="74275" x2="55597" y2="83333"/>
                        <a14:foregroundMark x1="55597" y1="83333" x2="66045" y2="94384"/>
                        <a14:foregroundMark x1="66045" y1="94384" x2="58769" y2="82065"/>
                        <a14:foregroundMark x1="58769" y1="82065" x2="89925" y2="51268"/>
                        <a14:foregroundMark x1="89925" y1="51268" x2="94403" y2="51812"/>
                        <a14:foregroundMark x1="93843" y1="47101" x2="87313" y2="40217"/>
                        <a14:foregroundMark x1="69216" y1="23913" x2="73694" y2="11051"/>
                        <a14:foregroundMark x1="73694" y1="11051" x2="76493" y2="17572"/>
                        <a14:foregroundMark x1="76119" y1="14130" x2="59328" y2="16848"/>
                        <a14:foregroundMark x1="59328" y1="16848" x2="44030" y2="9964"/>
                        <a14:foregroundMark x1="44030" y1="9964" x2="30597" y2="14855"/>
                        <a14:foregroundMark x1="30597" y1="14855" x2="32463" y2="39493"/>
                        <a14:foregroundMark x1="32463" y1="39493" x2="21642" y2="51630"/>
                        <a14:foregroundMark x1="21642" y1="51630" x2="10448" y2="42391"/>
                        <a14:foregroundMark x1="10448" y1="42391" x2="13619" y2="86413"/>
                        <a14:foregroundMark x1="13619" y1="86413" x2="30037" y2="92391"/>
                        <a14:foregroundMark x1="30037" y1="92391" x2="46269" y2="90942"/>
                        <a14:foregroundMark x1="46269" y1="90942" x2="47575" y2="90942"/>
                        <a14:foregroundMark x1="22948" y1="84058" x2="61007" y2="88406"/>
                        <a14:foregroundMark x1="61007" y1="88406" x2="30224" y2="94022"/>
                        <a14:foregroundMark x1="30224" y1="94022" x2="46082" y2="94384"/>
                        <a14:foregroundMark x1="46082" y1="94384" x2="66045" y2="92572"/>
                        <a14:foregroundMark x1="49067" y1="83696" x2="37313" y2="75725"/>
                        <a14:foregroundMark x1="37313" y1="75725" x2="27799" y2="63406"/>
                        <a14:foregroundMark x1="27799" y1="63406" x2="46828" y2="60326"/>
                        <a14:foregroundMark x1="46828" y1="60326" x2="59701" y2="67391"/>
                        <a14:foregroundMark x1="59701" y1="67391" x2="32090" y2="69746"/>
                        <a14:foregroundMark x1="32090" y1="69746" x2="27239" y2="49457"/>
                        <a14:foregroundMark x1="27239" y1="49457" x2="44963" y2="33514"/>
                        <a14:foregroundMark x1="44963" y1="33514" x2="64739" y2="37681"/>
                        <a14:foregroundMark x1="64739" y1="37681" x2="51866" y2="60870"/>
                        <a14:foregroundMark x1="51866" y1="60870" x2="35634" y2="67029"/>
                        <a14:foregroundMark x1="35634" y1="67029" x2="54104" y2="64312"/>
                        <a14:foregroundMark x1="54104" y1="64312" x2="48134" y2="51812"/>
                        <a14:foregroundMark x1="48134" y1="51812" x2="43657" y2="69928"/>
                        <a14:foregroundMark x1="43657" y1="69928" x2="52799" y2="56703"/>
                        <a14:foregroundMark x1="52799" y1="56703" x2="53545" y2="42572"/>
                        <a14:foregroundMark x1="53545" y1="42572" x2="41604" y2="51087"/>
                        <a14:foregroundMark x1="41604" y1="51087" x2="32090" y2="65942"/>
                        <a14:foregroundMark x1="32090" y1="65942" x2="56343" y2="57065"/>
                        <a14:foregroundMark x1="56343" y1="57065" x2="57836" y2="38949"/>
                        <a14:foregroundMark x1="57836" y1="38949" x2="40112" y2="32790"/>
                        <a14:foregroundMark x1="40112" y1="32790" x2="36754" y2="50181"/>
                        <a14:foregroundMark x1="36754" y1="50181" x2="57463" y2="30435"/>
                        <a14:foregroundMark x1="57463" y1="30435" x2="44590" y2="21739"/>
                        <a14:foregroundMark x1="44590" y1="21739" x2="36007" y2="38225"/>
                        <a14:foregroundMark x1="36007" y1="38225" x2="58022" y2="34420"/>
                        <a14:foregroundMark x1="58022" y1="34420" x2="44403" y2="40942"/>
                        <a14:foregroundMark x1="44403" y1="40942" x2="58209" y2="39130"/>
                        <a14:foregroundMark x1="58209" y1="39130" x2="37687" y2="38768"/>
                        <a14:foregroundMark x1="37687" y1="38768" x2="54291" y2="36232"/>
                        <a14:foregroundMark x1="54291" y1="36232" x2="40112" y2="29710"/>
                        <a14:foregroundMark x1="40112" y1="29710" x2="40112" y2="29710"/>
                        <a14:foregroundMark x1="41978" y1="29891" x2="58396" y2="25362"/>
                        <a14:foregroundMark x1="58396" y1="25362" x2="38246" y2="32790"/>
                        <a14:foregroundMark x1="38246" y1="32790" x2="36381" y2="29891"/>
                        <a14:foregroundMark x1="32090" y1="29167" x2="52799" y2="27355"/>
                        <a14:foregroundMark x1="52799" y1="27355" x2="65112" y2="35870"/>
                        <a14:foregroundMark x1="65112" y1="35870" x2="54664" y2="27355"/>
                        <a14:foregroundMark x1="57649" y1="29891" x2="70896" y2="19384"/>
                        <a14:foregroundMark x1="70896" y1="19384" x2="77425" y2="21920"/>
                        <a14:foregroundMark x1="77239" y1="17754" x2="78358" y2="19203"/>
                        <a14:foregroundMark x1="78545" y1="16123" x2="80037" y2="17572"/>
                        <a14:foregroundMark x1="79664" y1="15399" x2="75746" y2="17935"/>
                        <a14:foregroundMark x1="28358" y1="46196" x2="28731" y2="66848"/>
                        <a14:foregroundMark x1="28731" y1="66848" x2="32649" y2="41304"/>
                        <a14:foregroundMark x1="32649" y1="41304" x2="24254" y2="57790"/>
                        <a14:foregroundMark x1="24254" y1="57790" x2="32276" y2="46014"/>
                        <a14:foregroundMark x1="32276" y1="46014" x2="25746" y2="60870"/>
                        <a14:foregroundMark x1="25746" y1="60870" x2="23694" y2="43478"/>
                        <a14:foregroundMark x1="23694" y1="43478" x2="16231" y2="61775"/>
                        <a14:foregroundMark x1="16231" y1="61775" x2="23507" y2="43478"/>
                        <a14:foregroundMark x1="23507" y1="43478" x2="16418" y2="57609"/>
                        <a14:foregroundMark x1="16418" y1="57609" x2="19590" y2="46377"/>
                        <a14:foregroundMark x1="19590" y1="49094" x2="33209" y2="44746"/>
                        <a14:foregroundMark x1="33209" y1="44746" x2="52052" y2="51630"/>
                        <a14:foregroundMark x1="52052" y1="51630" x2="64552" y2="26812"/>
                        <a14:foregroundMark x1="64552" y1="26812" x2="65299" y2="11775"/>
                        <a14:foregroundMark x1="65299" y1="11775" x2="53545" y2="7609"/>
                        <a14:foregroundMark x1="43097" y1="50000" x2="34701" y2="62138"/>
                        <a14:foregroundMark x1="34701" y1="62138" x2="25373" y2="92754"/>
                        <a14:foregroundMark x1="25373" y1="92754" x2="59142" y2="94928"/>
                        <a14:foregroundMark x1="59142" y1="94928" x2="74440" y2="94928"/>
                        <a14:foregroundMark x1="74440" y1="94928" x2="81157" y2="72826"/>
                        <a14:foregroundMark x1="81157" y1="73551" x2="82090" y2="70290"/>
                        <a14:foregroundMark x1="84888" y1="60688" x2="90672" y2="54891"/>
                        <a14:foregroundMark x1="91978" y1="53623" x2="91418" y2="55254"/>
                        <a14:foregroundMark x1="93097" y1="42391" x2="95896" y2="40942"/>
                        <a14:foregroundMark x1="14739" y1="80072" x2="9701" y2="73913"/>
                        <a14:foregroundMark x1="9701" y1="73913" x2="11567" y2="69746"/>
                        <a14:foregroundMark x1="11754" y1="69565" x2="11567" y2="83152"/>
                        <a14:foregroundMark x1="11567" y1="83152" x2="20149" y2="96377"/>
                        <a14:foregroundMark x1="20149" y1="96377" x2="49254" y2="97464"/>
                        <a14:foregroundMark x1="46828" y1="94746" x2="61940" y2="82065"/>
                        <a14:foregroundMark x1="61940" y1="82065" x2="55224" y2="68841"/>
                        <a14:foregroundMark x1="55224" y1="68841" x2="22575" y2="76812"/>
                        <a14:foregroundMark x1="22575" y1="76812" x2="14179" y2="71377"/>
                        <a14:foregroundMark x1="9888" y1="58877" x2="9515" y2="69928"/>
                        <a14:foregroundMark x1="8769" y1="68478" x2="9142" y2="72645"/>
                        <a14:foregroundMark x1="7276" y1="66304" x2="12687" y2="96739"/>
                        <a14:foregroundMark x1="12687" y1="96739" x2="13246" y2="97645"/>
                        <a14:foregroundMark x1="8582" y1="76630" x2="13619" y2="90761"/>
                        <a14:foregroundMark x1="12500" y1="75906" x2="12687" y2="56159"/>
                        <a14:foregroundMark x1="12687" y1="56159" x2="33769" y2="16486"/>
                        <a14:foregroundMark x1="33769" y1="16486" x2="47388" y2="26268"/>
                        <a14:foregroundMark x1="47388" y1="26268" x2="43657" y2="41848"/>
                        <a14:foregroundMark x1="43657" y1="41848" x2="51866" y2="29167"/>
                        <a14:foregroundMark x1="51866" y1="29167" x2="44030" y2="16667"/>
                        <a14:foregroundMark x1="44030" y1="16667" x2="31530" y2="23551"/>
                        <a14:foregroundMark x1="31530" y1="23551" x2="44590" y2="34420"/>
                        <a14:foregroundMark x1="44590" y1="34420" x2="47201" y2="20109"/>
                        <a14:foregroundMark x1="47201" y1="20109" x2="37127" y2="32246"/>
                        <a14:foregroundMark x1="37127" y1="32246" x2="40858" y2="41304"/>
                        <a14:foregroundMark x1="84515" y1="63406" x2="85634" y2="60688"/>
                        <a14:foregroundMark x1="79851" y1="76993" x2="79851" y2="96014"/>
                        <a14:foregroundMark x1="86940" y1="49819" x2="91791" y2="498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8041" y="3668742"/>
            <a:ext cx="1674597" cy="1724668"/>
          </a:xfrm>
          <a:prstGeom prst="rect">
            <a:avLst/>
          </a:prstGeom>
        </p:spPr>
      </p:pic>
      <p:pic>
        <p:nvPicPr>
          <p:cNvPr id="61" name="Imagen 55">
            <a:extLst>
              <a:ext uri="{FF2B5EF4-FFF2-40B4-BE49-F238E27FC236}">
                <a16:creationId xmlns:a16="http://schemas.microsoft.com/office/drawing/2014/main" id="{0E11D7F3-DC24-4759-9C9D-CBC5065091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632" b="99351" l="2338" r="99905">
                        <a14:foregroundMark x1="75668" y1="51946" x2="51908" y2="35992"/>
                        <a14:foregroundMark x1="51908" y1="35992" x2="40267" y2="39170"/>
                        <a14:foregroundMark x1="40267" y1="39170" x2="32586" y2="49870"/>
                        <a14:foregroundMark x1="32586" y1="49870" x2="48760" y2="71725"/>
                        <a14:foregroundMark x1="48760" y1="71725" x2="73950" y2="80091"/>
                        <a14:foregroundMark x1="73950" y1="80091" x2="84733" y2="57652"/>
                        <a14:foregroundMark x1="84733" y1="57652" x2="71708" y2="24903"/>
                        <a14:foregroundMark x1="71708" y1="24903" x2="50716" y2="23930"/>
                        <a14:foregroundMark x1="50716" y1="23930" x2="36164" y2="37678"/>
                        <a14:foregroundMark x1="36164" y1="37678" x2="30439" y2="52724"/>
                        <a14:foregroundMark x1="30439" y1="52724" x2="41985" y2="72827"/>
                        <a14:foregroundMark x1="41985" y1="72827" x2="76527" y2="74514"/>
                        <a14:foregroundMark x1="76527" y1="74514" x2="75000" y2="51556"/>
                        <a14:foregroundMark x1="75000" y1="51556" x2="52767" y2="37484"/>
                        <a14:foregroundMark x1="52767" y1="37484" x2="37023" y2="45071"/>
                        <a14:foregroundMark x1="37023" y1="45071" x2="31298" y2="53307"/>
                        <a14:foregroundMark x1="31298" y1="53307" x2="31870" y2="63294"/>
                        <a14:foregroundMark x1="31870" y1="63294" x2="54532" y2="76135"/>
                        <a14:foregroundMark x1="54532" y1="76135" x2="78578" y2="64527"/>
                        <a14:foregroundMark x1="78578" y1="64527" x2="73760" y2="31582"/>
                        <a14:foregroundMark x1="73760" y1="31582" x2="51813" y2="14721"/>
                        <a14:foregroundMark x1="51813" y1="14721" x2="34113" y2="27691"/>
                        <a14:foregroundMark x1="34113" y1="27691" x2="27815" y2="51362"/>
                        <a14:foregroundMark x1="27815" y1="51362" x2="32681" y2="64527"/>
                        <a14:foregroundMark x1="32681" y1="64527" x2="55773" y2="66732"/>
                        <a14:foregroundMark x1="55773" y1="66732" x2="75143" y2="53437"/>
                        <a14:foregroundMark x1="75143" y1="53437" x2="65840" y2="32231"/>
                        <a14:foregroundMark x1="65840" y1="32231" x2="41746" y2="24643"/>
                        <a14:foregroundMark x1="41746" y1="24643" x2="27910" y2="35149"/>
                        <a14:foregroundMark x1="27910" y1="35149" x2="22233" y2="53372"/>
                        <a14:foregroundMark x1="22233" y1="53372" x2="24857" y2="64916"/>
                        <a14:foregroundMark x1="24857" y1="64916" x2="33635" y2="68742"/>
                        <a14:foregroundMark x1="33635" y1="68742" x2="39790" y2="66926"/>
                        <a14:foregroundMark x1="11927" y1="50649" x2="5153" y2="46887"/>
                        <a14:foregroundMark x1="5153" y1="46887" x2="7061" y2="38132"/>
                        <a14:foregroundMark x1="7061" y1="38132" x2="8015" y2="37873"/>
                        <a14:foregroundMark x1="8588" y1="37289" x2="2576" y2="39754"/>
                        <a14:foregroundMark x1="2576" y1="39754" x2="2338" y2="45850"/>
                        <a14:foregroundMark x1="52147" y1="10636" x2="85830" y2="17250"/>
                        <a14:foregroundMark x1="85830" y1="17250" x2="99952" y2="27432"/>
                        <a14:foregroundMark x1="46040" y1="9598" x2="67414" y2="9339"/>
                        <a14:foregroundMark x1="67414" y1="9339" x2="76050" y2="10117"/>
                        <a14:foregroundMark x1="64265" y1="5318" x2="57777" y2="5577"/>
                        <a14:foregroundMark x1="57777" y1="5577" x2="69561" y2="3761"/>
                        <a14:foregroundMark x1="9160" y1="41569" x2="11212" y2="57328"/>
                        <a14:foregroundMark x1="11212" y1="57328" x2="25143" y2="77756"/>
                        <a14:foregroundMark x1="25143" y1="77756" x2="39599" y2="84241"/>
                        <a14:foregroundMark x1="5248" y1="49870" x2="14647" y2="75227"/>
                        <a14:foregroundMark x1="14647" y1="75227" x2="22710" y2="84112"/>
                        <a14:foregroundMark x1="22710" y1="84112" x2="37309" y2="89818"/>
                        <a14:foregroundMark x1="37309" y1="89818" x2="37405" y2="89818"/>
                        <a14:foregroundMark x1="39981" y1="83658" x2="42653" y2="93709"/>
                        <a14:foregroundMark x1="42653" y1="93709" x2="59781" y2="97730"/>
                        <a14:foregroundMark x1="59781" y1="97730" x2="67366" y2="97341"/>
                        <a14:foregroundMark x1="67366" y1="97341" x2="74714" y2="99351"/>
                        <a14:foregroundMark x1="74714" y1="99351" x2="82729" y2="97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201693" y="4102379"/>
            <a:ext cx="1540364" cy="1133393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95DFEF94-2168-4517-809B-766EAF5F7967}"/>
              </a:ext>
            </a:extLst>
          </p:cNvPr>
          <p:cNvSpPr/>
          <p:nvPr/>
        </p:nvSpPr>
        <p:spPr>
          <a:xfrm>
            <a:off x="8294962" y="4252494"/>
            <a:ext cx="3394552" cy="10977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B8EAFC8-75A3-44EE-A27C-40BF7924CD68}"/>
              </a:ext>
            </a:extLst>
          </p:cNvPr>
          <p:cNvSpPr/>
          <p:nvPr/>
        </p:nvSpPr>
        <p:spPr>
          <a:xfrm>
            <a:off x="9114925" y="3292665"/>
            <a:ext cx="1754626" cy="234597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64" name="Imagen 54">
            <a:extLst>
              <a:ext uri="{FF2B5EF4-FFF2-40B4-BE49-F238E27FC236}">
                <a16:creationId xmlns:a16="http://schemas.microsoft.com/office/drawing/2014/main" id="{33D22B52-3173-4499-BA3D-9A21E4F0DC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61206" y="3165066"/>
            <a:ext cx="2020570" cy="250507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02AAAD1-8245-A848-0575-9750C87C6F1F}"/>
              </a:ext>
            </a:extLst>
          </p:cNvPr>
          <p:cNvSpPr txBox="1"/>
          <p:nvPr/>
        </p:nvSpPr>
        <p:spPr>
          <a:xfrm>
            <a:off x="1280458" y="2530769"/>
            <a:ext cx="235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Lemur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31C1559-153D-23FE-93D8-0429B2C9D833}"/>
              </a:ext>
            </a:extLst>
          </p:cNvPr>
          <p:cNvSpPr txBox="1"/>
          <p:nvPr/>
        </p:nvSpPr>
        <p:spPr>
          <a:xfrm>
            <a:off x="9337134" y="5686736"/>
            <a:ext cx="235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Penguin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0138136-587B-9D4B-3649-ED2FBBC36239}"/>
              </a:ext>
            </a:extLst>
          </p:cNvPr>
          <p:cNvSpPr txBox="1"/>
          <p:nvPr/>
        </p:nvSpPr>
        <p:spPr>
          <a:xfrm>
            <a:off x="9415614" y="2564974"/>
            <a:ext cx="235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Ostrich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54F06E-9B36-53C7-C7E8-F61D497F5720}"/>
              </a:ext>
            </a:extLst>
          </p:cNvPr>
          <p:cNvSpPr txBox="1"/>
          <p:nvPr/>
        </p:nvSpPr>
        <p:spPr>
          <a:xfrm>
            <a:off x="4769700" y="5735778"/>
            <a:ext cx="3487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Killer Whale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EFEFFB-E860-FC37-9C3B-F2DF80A45F6F}"/>
              </a:ext>
            </a:extLst>
          </p:cNvPr>
          <p:cNvSpPr txBox="1"/>
          <p:nvPr/>
        </p:nvSpPr>
        <p:spPr>
          <a:xfrm>
            <a:off x="1231040" y="5722328"/>
            <a:ext cx="235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Panda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5FAE62D-4E95-6365-2A87-A262521A15A0}"/>
              </a:ext>
            </a:extLst>
          </p:cNvPr>
          <p:cNvSpPr txBox="1"/>
          <p:nvPr/>
        </p:nvSpPr>
        <p:spPr>
          <a:xfrm>
            <a:off x="5348036" y="2564975"/>
            <a:ext cx="235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Skunk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6BFB928-2143-98F3-03CB-D961C240949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371" y="3269739"/>
            <a:ext cx="3994429" cy="291651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5B63550-F54F-A0BA-4E6C-C3EB1CC92532}"/>
              </a:ext>
            </a:extLst>
          </p:cNvPr>
          <p:cNvSpPr txBox="1"/>
          <p:nvPr/>
        </p:nvSpPr>
        <p:spPr>
          <a:xfrm>
            <a:off x="-5254" y="6641627"/>
            <a:ext cx="61012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800" dirty="0">
                <a:solidFill>
                  <a:srgbClr val="333333"/>
                </a:solidFill>
              </a:rPr>
              <a:t>[</a:t>
            </a:r>
            <a:r>
              <a:rPr lang="es-US" sz="800" dirty="0" err="1">
                <a:solidFill>
                  <a:srgbClr val="333333"/>
                </a:solidFill>
              </a:rPr>
              <a:t>lemur</a:t>
            </a:r>
            <a:r>
              <a:rPr lang="es-US" sz="800" dirty="0">
                <a:solidFill>
                  <a:srgbClr val="333333"/>
                </a:solidFill>
              </a:rPr>
              <a:t>, </a:t>
            </a:r>
            <a:r>
              <a:rPr lang="es-US" sz="800" dirty="0" err="1">
                <a:solidFill>
                  <a:srgbClr val="333333"/>
                </a:solidFill>
              </a:rPr>
              <a:t>skunk</a:t>
            </a:r>
            <a:r>
              <a:rPr lang="es-US" sz="800" dirty="0">
                <a:solidFill>
                  <a:srgbClr val="333333"/>
                </a:solidFill>
              </a:rPr>
              <a:t>, </a:t>
            </a:r>
            <a:r>
              <a:rPr lang="es-US" sz="800" dirty="0" err="1">
                <a:solidFill>
                  <a:srgbClr val="333333"/>
                </a:solidFill>
              </a:rPr>
              <a:t>ostrich</a:t>
            </a:r>
            <a:r>
              <a:rPr lang="es-US" sz="800" dirty="0">
                <a:solidFill>
                  <a:srgbClr val="333333"/>
                </a:solidFill>
              </a:rPr>
              <a:t>, panda, </a:t>
            </a:r>
            <a:r>
              <a:rPr lang="es-US" sz="800" dirty="0" err="1">
                <a:solidFill>
                  <a:srgbClr val="333333"/>
                </a:solidFill>
              </a:rPr>
              <a:t>killer</a:t>
            </a:r>
            <a:r>
              <a:rPr lang="es-US" sz="800" dirty="0">
                <a:solidFill>
                  <a:srgbClr val="333333"/>
                </a:solidFill>
              </a:rPr>
              <a:t> </a:t>
            </a:r>
            <a:r>
              <a:rPr lang="es-US" sz="800" dirty="0" err="1">
                <a:solidFill>
                  <a:srgbClr val="333333"/>
                </a:solidFill>
              </a:rPr>
              <a:t>whale</a:t>
            </a:r>
            <a:r>
              <a:rPr lang="es-US" sz="800" dirty="0">
                <a:solidFill>
                  <a:srgbClr val="333333"/>
                </a:solidFill>
              </a:rPr>
              <a:t>, </a:t>
            </a:r>
            <a:r>
              <a:rPr lang="es-US" sz="800" dirty="0" err="1">
                <a:solidFill>
                  <a:srgbClr val="333333"/>
                </a:solidFill>
              </a:rPr>
              <a:t>penguin</a:t>
            </a:r>
            <a:r>
              <a:rPr lang="es-US" sz="800" dirty="0">
                <a:solidFill>
                  <a:srgbClr val="333333"/>
                </a:solidFill>
              </a:rPr>
              <a:t>] 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Antony, S. (2017). </a:t>
            </a:r>
            <a:r>
              <a:rPr lang="es-US" sz="800" b="0" i="1" dirty="0" err="1">
                <a:solidFill>
                  <a:srgbClr val="333333"/>
                </a:solidFill>
                <a:effectLst/>
              </a:rPr>
              <a:t>Please</a:t>
            </a:r>
            <a:r>
              <a:rPr lang="es-US" sz="800" b="0" i="1" dirty="0">
                <a:solidFill>
                  <a:srgbClr val="333333"/>
                </a:solidFill>
                <a:effectLst/>
              </a:rPr>
              <a:t>, Mr. Panda.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 New York,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Cartwheel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Books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.</a:t>
            </a:r>
            <a:endParaRPr lang="en-US" sz="800" dirty="0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1A5708F4-AF89-240E-A415-CA78E42D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5B05-862D-C64D-98BE-0A4CA9EF70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2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7AFEDEF-EAFD-4459-82F0-1067566EC227}"/>
              </a:ext>
            </a:extLst>
          </p:cNvPr>
          <p:cNvSpPr/>
          <p:nvPr/>
        </p:nvSpPr>
        <p:spPr>
          <a:xfrm>
            <a:off x="8294962" y="1032250"/>
            <a:ext cx="3394552" cy="10977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BCE46D2-95D3-4726-8AF9-512C17E19750}"/>
              </a:ext>
            </a:extLst>
          </p:cNvPr>
          <p:cNvSpPr/>
          <p:nvPr/>
        </p:nvSpPr>
        <p:spPr>
          <a:xfrm>
            <a:off x="9114925" y="259533"/>
            <a:ext cx="1754626" cy="234597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29" name="Imagen 43">
            <a:extLst>
              <a:ext uri="{FF2B5EF4-FFF2-40B4-BE49-F238E27FC236}">
                <a16:creationId xmlns:a16="http://schemas.microsoft.com/office/drawing/2014/main" id="{43721DE8-E963-468B-9ED9-B3C0C1AAD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25" b="99304" l="9896" r="89931">
                        <a14:foregroundMark x1="27604" y1="11421" x2="52604" y2="5014"/>
                        <a14:foregroundMark x1="48090" y1="2646" x2="57118" y2="2925"/>
                        <a14:foregroundMark x1="57118" y1="2925" x2="57292" y2="2925"/>
                        <a14:foregroundMark x1="27778" y1="8914" x2="23595" y2="8789"/>
                        <a14:foregroundMark x1="24559" y1="9326" x2="29861" y2="7103"/>
                        <a14:foregroundMark x1="17951" y1="23722" x2="19618" y2="26045"/>
                        <a14:foregroundMark x1="45486" y1="93175" x2="47049" y2="90390"/>
                        <a14:foregroundMark x1="47222" y1="98607" x2="52604" y2="99304"/>
                        <a14:foregroundMark x1="72743" y1="94568" x2="72743" y2="94568"/>
                        <a14:backgroundMark x1="21528" y1="9192" x2="16493" y2="16017"/>
                        <a14:backgroundMark x1="16493" y1="16017" x2="15625" y2="21866"/>
                        <a14:backgroundMark x1="22569" y1="8217" x2="20833" y2="9889"/>
                        <a14:backgroundMark x1="14063" y1="19220" x2="15451" y2="26184"/>
                        <a14:backgroundMark x1="15451" y1="26184" x2="16493" y2="222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29187" y="472691"/>
            <a:ext cx="1540364" cy="191965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865A12E-13D3-44D9-BF58-5040F1297F37}"/>
              </a:ext>
            </a:extLst>
          </p:cNvPr>
          <p:cNvSpPr/>
          <p:nvPr/>
        </p:nvSpPr>
        <p:spPr>
          <a:xfrm>
            <a:off x="4213122" y="1043677"/>
            <a:ext cx="3394552" cy="10977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571391B-51B6-431A-A03F-AA8708E2E60A}"/>
              </a:ext>
            </a:extLst>
          </p:cNvPr>
          <p:cNvSpPr/>
          <p:nvPr/>
        </p:nvSpPr>
        <p:spPr>
          <a:xfrm>
            <a:off x="5043236" y="271418"/>
            <a:ext cx="1754626" cy="234597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32" name="Imagen 39">
            <a:extLst>
              <a:ext uri="{FF2B5EF4-FFF2-40B4-BE49-F238E27FC236}">
                <a16:creationId xmlns:a16="http://schemas.microsoft.com/office/drawing/2014/main" id="{1E69BFE7-C7AE-4056-8DC3-027E4E0BC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69" b="92308" l="1462" r="89474">
                        <a14:foregroundMark x1="53216" y1="16484" x2="37427" y2="36264"/>
                        <a14:foregroundMark x1="37427" y1="36264" x2="31579" y2="58791"/>
                        <a14:foregroundMark x1="31579" y1="58791" x2="14620" y2="72253"/>
                        <a14:foregroundMark x1="14620" y1="72253" x2="1754" y2="74176"/>
                        <a14:foregroundMark x1="70468" y1="11264" x2="44444" y2="18681"/>
                        <a14:foregroundMark x1="44444" y1="18681" x2="35088" y2="34890"/>
                        <a14:foregroundMark x1="35965" y1="31593" x2="53509" y2="14835"/>
                        <a14:foregroundMark x1="53509" y1="14835" x2="75731" y2="11264"/>
                        <a14:foregroundMark x1="75731" y1="11264" x2="50000" y2="18681"/>
                        <a14:foregroundMark x1="50000" y1="18681" x2="46784" y2="22802"/>
                        <a14:foregroundMark x1="43275" y1="20879" x2="63158" y2="8242"/>
                        <a14:foregroundMark x1="63158" y1="8242" x2="74269" y2="10714"/>
                        <a14:foregroundMark x1="67836" y1="9615" x2="45029" y2="18407"/>
                        <a14:foregroundMark x1="45029" y1="18407" x2="65789" y2="9066"/>
                        <a14:foregroundMark x1="65789" y1="9066" x2="68713" y2="9341"/>
                        <a14:foregroundMark x1="62573" y1="8791" x2="41228" y2="18956"/>
                        <a14:foregroundMark x1="41228" y1="18956" x2="39766" y2="21429"/>
                        <a14:foregroundMark x1="61111" y1="9341" x2="42398" y2="21154"/>
                        <a14:foregroundMark x1="42398" y1="21154" x2="42398" y2="21154"/>
                        <a14:foregroundMark x1="48830" y1="15659" x2="72515" y2="11264"/>
                        <a14:foregroundMark x1="72515" y1="11264" x2="49415" y2="14011"/>
                        <a14:foregroundMark x1="49415" y1="14011" x2="42105" y2="20330"/>
                        <a14:foregroundMark x1="48538" y1="18407" x2="69883" y2="10440"/>
                        <a14:foregroundMark x1="69883" y1="10440" x2="73684" y2="11538"/>
                        <a14:foregroundMark x1="66667" y1="10440" x2="43860" y2="19780"/>
                        <a14:foregroundMark x1="43860" y1="19780" x2="36257" y2="41484"/>
                        <a14:foregroundMark x1="36257" y1="41484" x2="49415" y2="23352"/>
                        <a14:foregroundMark x1="49415" y1="23352" x2="28655" y2="84890"/>
                        <a14:foregroundMark x1="28655" y1="84890" x2="70175" y2="90934"/>
                        <a14:foregroundMark x1="31871" y1="80769" x2="34795" y2="92582"/>
                        <a14:foregroundMark x1="59649" y1="9890" x2="43275" y2="21978"/>
                        <a14:foregroundMark x1="59649" y1="9341" x2="43567" y2="20055"/>
                        <a14:foregroundMark x1="47368" y1="14835" x2="69006" y2="9615"/>
                        <a14:foregroundMark x1="69006" y1="9615" x2="72222" y2="11264"/>
                        <a14:foregroundMark x1="70175" y1="9341" x2="53801" y2="16484"/>
                        <a14:foregroundMark x1="55263" y1="11264" x2="36550" y2="25549"/>
                        <a14:foregroundMark x1="36550" y1="25549" x2="54094" y2="11538"/>
                        <a14:foregroundMark x1="54094" y1="11538" x2="67836" y2="11813"/>
                        <a14:foregroundMark x1="63450" y1="7143" x2="44444" y2="19780"/>
                        <a14:foregroundMark x1="61404" y1="8516" x2="40936" y2="17857"/>
                        <a14:foregroundMark x1="40936" y1="17857" x2="38889" y2="22802"/>
                        <a14:foregroundMark x1="57310" y1="11538" x2="35380" y2="22802"/>
                        <a14:foregroundMark x1="35380" y1="22802" x2="33626" y2="28022"/>
                        <a14:foregroundMark x1="54971" y1="9066" x2="36842" y2="23352"/>
                        <a14:foregroundMark x1="36842" y1="23352" x2="34211" y2="29945"/>
                        <a14:foregroundMark x1="59942" y1="8516" x2="35380" y2="19231"/>
                        <a14:foregroundMark x1="35380" y1="19231" x2="59357" y2="7143"/>
                        <a14:foregroundMark x1="59357" y1="7143" x2="41228" y2="20055"/>
                        <a14:foregroundMark x1="41228" y1="20055" x2="57602" y2="5769"/>
                        <a14:foregroundMark x1="57602" y1="5769" x2="40643" y2="23901"/>
                        <a14:foregroundMark x1="40643" y1="23901" x2="40643" y2="26099"/>
                        <a14:foregroundMark x1="51754" y1="12088" x2="69006" y2="9890"/>
                        <a14:foregroundMark x1="75731" y1="11538" x2="56140" y2="104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0615" y="384593"/>
            <a:ext cx="1620430" cy="172466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2049AFF-9EB3-4943-AFB4-61C1BF6683E2}"/>
              </a:ext>
            </a:extLst>
          </p:cNvPr>
          <p:cNvSpPr/>
          <p:nvPr/>
        </p:nvSpPr>
        <p:spPr>
          <a:xfrm>
            <a:off x="238286" y="1032250"/>
            <a:ext cx="3394552" cy="10977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9B6FE3A-B319-45AC-8391-3822AADE158D}"/>
              </a:ext>
            </a:extLst>
          </p:cNvPr>
          <p:cNvSpPr/>
          <p:nvPr/>
        </p:nvSpPr>
        <p:spPr>
          <a:xfrm>
            <a:off x="1058249" y="216373"/>
            <a:ext cx="1754626" cy="234597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35" name="Imagen 9">
            <a:extLst>
              <a:ext uri="{FF2B5EF4-FFF2-40B4-BE49-F238E27FC236}">
                <a16:creationId xmlns:a16="http://schemas.microsoft.com/office/drawing/2014/main" id="{0106FF88-604E-48F9-88B2-56054326D0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46" b="97357" l="258" r="89691">
                        <a14:foregroundMark x1="773" y1="18943" x2="3996" y2="34683"/>
                        <a14:foregroundMark x1="26355" y1="68777" x2="39691" y2="88326"/>
                        <a14:foregroundMark x1="25484" y1="67500" x2="26138" y2="68458"/>
                        <a14:foregroundMark x1="25056" y1="66872" x2="25300" y2="67230"/>
                        <a14:foregroundMark x1="5029" y1="37514" x2="17549" y2="55865"/>
                        <a14:foregroundMark x1="39691" y1="88326" x2="38918" y2="94273"/>
                        <a14:foregroundMark x1="10825" y1="60573" x2="19588" y2="69163"/>
                        <a14:foregroundMark x1="13065" y1="58911" x2="2835" y2="27974"/>
                        <a14:foregroundMark x1="16237" y1="68502" x2="14050" y2="61889"/>
                        <a14:foregroundMark x1="2835" y1="27974" x2="8247" y2="34802"/>
                        <a14:foregroundMark x1="53608" y1="34361" x2="47938" y2="16960"/>
                        <a14:foregroundMark x1="47938" y1="16960" x2="68041" y2="12115"/>
                        <a14:foregroundMark x1="68041" y1="12115" x2="61082" y2="28194"/>
                        <a14:foregroundMark x1="61082" y1="28194" x2="66753" y2="45595"/>
                        <a14:foregroundMark x1="66753" y1="45595" x2="66495" y2="51322"/>
                        <a14:foregroundMark x1="58247" y1="46256" x2="72938" y2="48238"/>
                        <a14:foregroundMark x1="64433" y1="42291" x2="64948" y2="32599"/>
                        <a14:foregroundMark x1="63918" y1="32379" x2="43557" y2="32379"/>
                        <a14:foregroundMark x1="43557" y1="32379" x2="60825" y2="21586"/>
                        <a14:foregroundMark x1="60825" y1="21586" x2="52062" y2="5947"/>
                        <a14:foregroundMark x1="52062" y1="5947" x2="63918" y2="10132"/>
                        <a14:foregroundMark x1="62629" y1="10132" x2="37629" y2="7048"/>
                        <a14:foregroundMark x1="38660" y1="8590" x2="58247" y2="10793"/>
                        <a14:foregroundMark x1="58247" y1="10793" x2="76031" y2="7048"/>
                        <a14:foregroundMark x1="515" y1="16960" x2="4381" y2="16520"/>
                        <a14:foregroundMark x1="53608" y1="9692" x2="50000" y2="5066"/>
                        <a14:foregroundMark x1="43299" y1="16520" x2="29639" y2="70705"/>
                        <a14:foregroundMark x1="65464" y1="21366" x2="69330" y2="22026"/>
                        <a14:foregroundMark x1="69072" y1="22026" x2="65722" y2="37885"/>
                        <a14:foregroundMark x1="65979" y1="25551" x2="69072" y2="15198"/>
                        <a14:foregroundMark x1="68814" y1="21586" x2="70361" y2="22907"/>
                        <a14:foregroundMark x1="68557" y1="29075" x2="62887" y2="11894"/>
                        <a14:foregroundMark x1="62887" y1="11894" x2="43814" y2="8150"/>
                        <a14:foregroundMark x1="43814" y1="8150" x2="51289" y2="11454"/>
                        <a14:foregroundMark x1="47938" y1="5066" x2="67010" y2="5727"/>
                        <a14:foregroundMark x1="65206" y1="7048" x2="75773" y2="12555"/>
                        <a14:foregroundMark x1="41237" y1="32819" x2="30928" y2="67181"/>
                        <a14:foregroundMark x1="30928" y1="67181" x2="30928" y2="81278"/>
                        <a14:foregroundMark x1="67784" y1="28414" x2="71649" y2="19604"/>
                        <a14:foregroundMark x1="71392" y1="20705" x2="69845" y2="27974"/>
                        <a14:foregroundMark x1="71392" y1="21366" x2="70619" y2="25991"/>
                        <a14:foregroundMark x1="70876" y1="20264" x2="68299" y2="29515"/>
                        <a14:foregroundMark x1="35567" y1="9251" x2="41495" y2="16740"/>
                        <a14:foregroundMark x1="35309" y1="7709" x2="35825" y2="6608"/>
                        <a14:foregroundMark x1="38918" y1="6828" x2="37113" y2="6608"/>
                        <a14:foregroundMark x1="13660" y1="54846" x2="21649" y2="66079"/>
                        <a14:foregroundMark x1="16237" y1="57269" x2="14175" y2="54846"/>
                        <a14:foregroundMark x1="62887" y1="91850" x2="66237" y2="91850"/>
                        <a14:foregroundMark x1="33247" y1="93172" x2="36598" y2="97357"/>
                        <a14:backgroundMark x1="22938" y1="50220" x2="26031" y2="66740"/>
                        <a14:backgroundMark x1="26031" y1="66740" x2="26289" y2="66960"/>
                        <a14:backgroundMark x1="26804" y1="66960" x2="29124" y2="63436"/>
                        <a14:backgroundMark x1="23891" y1="62026" x2="25258" y2="63436"/>
                        <a14:backgroundMark x1="515" y1="34802" x2="773" y2="403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1040" y="602008"/>
            <a:ext cx="1625244" cy="1901703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57F03A8-D27B-49E3-A1B7-9E8E21C30F18}"/>
              </a:ext>
            </a:extLst>
          </p:cNvPr>
          <p:cNvSpPr/>
          <p:nvPr/>
        </p:nvSpPr>
        <p:spPr>
          <a:xfrm>
            <a:off x="238286" y="4295654"/>
            <a:ext cx="3394552" cy="10977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B8E8A60-A3AF-4B8C-8450-337AE1C0F0FA}"/>
              </a:ext>
            </a:extLst>
          </p:cNvPr>
          <p:cNvSpPr/>
          <p:nvPr/>
        </p:nvSpPr>
        <p:spPr>
          <a:xfrm>
            <a:off x="4213122" y="4295653"/>
            <a:ext cx="3394552" cy="10977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C6AD6F6-8FFF-473C-A5F9-3212B93599ED}"/>
              </a:ext>
            </a:extLst>
          </p:cNvPr>
          <p:cNvSpPr/>
          <p:nvPr/>
        </p:nvSpPr>
        <p:spPr>
          <a:xfrm>
            <a:off x="5043236" y="3368510"/>
            <a:ext cx="1754626" cy="234597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2F7D187-F68E-4D3F-B6DE-0A51B0783D6C}"/>
              </a:ext>
            </a:extLst>
          </p:cNvPr>
          <p:cNvSpPr/>
          <p:nvPr/>
        </p:nvSpPr>
        <p:spPr>
          <a:xfrm>
            <a:off x="1058012" y="3368510"/>
            <a:ext cx="1754626" cy="234597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60" name="Imagen 53">
            <a:extLst>
              <a:ext uri="{FF2B5EF4-FFF2-40B4-BE49-F238E27FC236}">
                <a16:creationId xmlns:a16="http://schemas.microsoft.com/office/drawing/2014/main" id="{E3C909DF-A825-4EA0-BCD9-F155863E45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80" b="97645" l="8582" r="95896">
                        <a14:foregroundMark x1="29478" y1="34601" x2="42351" y2="42391"/>
                        <a14:foregroundMark x1="42351" y1="42391" x2="28731" y2="30797"/>
                        <a14:foregroundMark x1="28731" y1="30797" x2="42724" y2="31522"/>
                        <a14:foregroundMark x1="42724" y1="31522" x2="47388" y2="34783"/>
                        <a14:foregroundMark x1="54104" y1="35507" x2="69216" y2="27355"/>
                        <a14:foregroundMark x1="69216" y1="27355" x2="55784" y2="34420"/>
                        <a14:foregroundMark x1="55784" y1="34420" x2="57090" y2="38225"/>
                        <a14:foregroundMark x1="69216" y1="20652" x2="75187" y2="12138"/>
                        <a14:foregroundMark x1="72761" y1="16304" x2="46082" y2="5254"/>
                        <a14:foregroundMark x1="46082" y1="5254" x2="40672" y2="6341"/>
                        <a14:foregroundMark x1="41045" y1="7428" x2="25187" y2="10870"/>
                        <a14:foregroundMark x1="25187" y1="10870" x2="14552" y2="16304"/>
                        <a14:foregroundMark x1="14552" y1="16486" x2="16791" y2="21196"/>
                        <a14:foregroundMark x1="22015" y1="29348" x2="28172" y2="16848"/>
                        <a14:foregroundMark x1="28172" y1="16848" x2="20149" y2="14493"/>
                        <a14:foregroundMark x1="30224" y1="11957" x2="22948" y2="12500"/>
                        <a14:foregroundMark x1="43284" y1="8696" x2="40112" y2="5797"/>
                        <a14:foregroundMark x1="39925" y1="5616" x2="51866" y2="3080"/>
                        <a14:foregroundMark x1="49254" y1="20290" x2="32649" y2="36594"/>
                        <a14:foregroundMark x1="32649" y1="36594" x2="29104" y2="50181"/>
                        <a14:foregroundMark x1="29104" y1="50181" x2="44216" y2="57971"/>
                        <a14:foregroundMark x1="44216" y1="57971" x2="25187" y2="53080"/>
                        <a14:foregroundMark x1="25187" y1="53080" x2="17910" y2="69022"/>
                        <a14:foregroundMark x1="17910" y1="69022" x2="32276" y2="82428"/>
                        <a14:foregroundMark x1="32276" y1="82428" x2="47388" y2="77717"/>
                        <a14:foregroundMark x1="47388" y1="77717" x2="62313" y2="89312"/>
                        <a14:foregroundMark x1="63060" y1="88949" x2="66418" y2="74275"/>
                        <a14:foregroundMark x1="66418" y1="74275" x2="55597" y2="83333"/>
                        <a14:foregroundMark x1="55597" y1="83333" x2="66045" y2="94384"/>
                        <a14:foregroundMark x1="66045" y1="94384" x2="58769" y2="82065"/>
                        <a14:foregroundMark x1="58769" y1="82065" x2="89925" y2="51268"/>
                        <a14:foregroundMark x1="89925" y1="51268" x2="94403" y2="51812"/>
                        <a14:foregroundMark x1="93843" y1="47101" x2="87313" y2="40217"/>
                        <a14:foregroundMark x1="69216" y1="23913" x2="73694" y2="11051"/>
                        <a14:foregroundMark x1="73694" y1="11051" x2="76493" y2="17572"/>
                        <a14:foregroundMark x1="76119" y1="14130" x2="59328" y2="16848"/>
                        <a14:foregroundMark x1="59328" y1="16848" x2="44030" y2="9964"/>
                        <a14:foregroundMark x1="44030" y1="9964" x2="30597" y2="14855"/>
                        <a14:foregroundMark x1="30597" y1="14855" x2="32463" y2="39493"/>
                        <a14:foregroundMark x1="32463" y1="39493" x2="21642" y2="51630"/>
                        <a14:foregroundMark x1="21642" y1="51630" x2="10448" y2="42391"/>
                        <a14:foregroundMark x1="10448" y1="42391" x2="13619" y2="86413"/>
                        <a14:foregroundMark x1="13619" y1="86413" x2="30037" y2="92391"/>
                        <a14:foregroundMark x1="30037" y1="92391" x2="46269" y2="90942"/>
                        <a14:foregroundMark x1="46269" y1="90942" x2="47575" y2="90942"/>
                        <a14:foregroundMark x1="22948" y1="84058" x2="61007" y2="88406"/>
                        <a14:foregroundMark x1="61007" y1="88406" x2="30224" y2="94022"/>
                        <a14:foregroundMark x1="30224" y1="94022" x2="46082" y2="94384"/>
                        <a14:foregroundMark x1="46082" y1="94384" x2="66045" y2="92572"/>
                        <a14:foregroundMark x1="49067" y1="83696" x2="37313" y2="75725"/>
                        <a14:foregroundMark x1="37313" y1="75725" x2="27799" y2="63406"/>
                        <a14:foregroundMark x1="27799" y1="63406" x2="46828" y2="60326"/>
                        <a14:foregroundMark x1="46828" y1="60326" x2="59701" y2="67391"/>
                        <a14:foregroundMark x1="59701" y1="67391" x2="32090" y2="69746"/>
                        <a14:foregroundMark x1="32090" y1="69746" x2="27239" y2="49457"/>
                        <a14:foregroundMark x1="27239" y1="49457" x2="44963" y2="33514"/>
                        <a14:foregroundMark x1="44963" y1="33514" x2="64739" y2="37681"/>
                        <a14:foregroundMark x1="64739" y1="37681" x2="51866" y2="60870"/>
                        <a14:foregroundMark x1="51866" y1="60870" x2="35634" y2="67029"/>
                        <a14:foregroundMark x1="35634" y1="67029" x2="54104" y2="64312"/>
                        <a14:foregroundMark x1="54104" y1="64312" x2="48134" y2="51812"/>
                        <a14:foregroundMark x1="48134" y1="51812" x2="43657" y2="69928"/>
                        <a14:foregroundMark x1="43657" y1="69928" x2="52799" y2="56703"/>
                        <a14:foregroundMark x1="52799" y1="56703" x2="53545" y2="42572"/>
                        <a14:foregroundMark x1="53545" y1="42572" x2="41604" y2="51087"/>
                        <a14:foregroundMark x1="41604" y1="51087" x2="32090" y2="65942"/>
                        <a14:foregroundMark x1="32090" y1="65942" x2="56343" y2="57065"/>
                        <a14:foregroundMark x1="56343" y1="57065" x2="57836" y2="38949"/>
                        <a14:foregroundMark x1="57836" y1="38949" x2="40112" y2="32790"/>
                        <a14:foregroundMark x1="40112" y1="32790" x2="36754" y2="50181"/>
                        <a14:foregroundMark x1="36754" y1="50181" x2="57463" y2="30435"/>
                        <a14:foregroundMark x1="57463" y1="30435" x2="44590" y2="21739"/>
                        <a14:foregroundMark x1="44590" y1="21739" x2="36007" y2="38225"/>
                        <a14:foregroundMark x1="36007" y1="38225" x2="58022" y2="34420"/>
                        <a14:foregroundMark x1="58022" y1="34420" x2="44403" y2="40942"/>
                        <a14:foregroundMark x1="44403" y1="40942" x2="58209" y2="39130"/>
                        <a14:foregroundMark x1="58209" y1="39130" x2="37687" y2="38768"/>
                        <a14:foregroundMark x1="37687" y1="38768" x2="54291" y2="36232"/>
                        <a14:foregroundMark x1="54291" y1="36232" x2="40112" y2="29710"/>
                        <a14:foregroundMark x1="40112" y1="29710" x2="40112" y2="29710"/>
                        <a14:foregroundMark x1="41978" y1="29891" x2="58396" y2="25362"/>
                        <a14:foregroundMark x1="58396" y1="25362" x2="38246" y2="32790"/>
                        <a14:foregroundMark x1="38246" y1="32790" x2="36381" y2="29891"/>
                        <a14:foregroundMark x1="32090" y1="29167" x2="52799" y2="27355"/>
                        <a14:foregroundMark x1="52799" y1="27355" x2="65112" y2="35870"/>
                        <a14:foregroundMark x1="65112" y1="35870" x2="54664" y2="27355"/>
                        <a14:foregroundMark x1="57649" y1="29891" x2="70896" y2="19384"/>
                        <a14:foregroundMark x1="70896" y1="19384" x2="77425" y2="21920"/>
                        <a14:foregroundMark x1="77239" y1="17754" x2="78358" y2="19203"/>
                        <a14:foregroundMark x1="78545" y1="16123" x2="80037" y2="17572"/>
                        <a14:foregroundMark x1="79664" y1="15399" x2="75746" y2="17935"/>
                        <a14:foregroundMark x1="28358" y1="46196" x2="28731" y2="66848"/>
                        <a14:foregroundMark x1="28731" y1="66848" x2="32649" y2="41304"/>
                        <a14:foregroundMark x1="32649" y1="41304" x2="24254" y2="57790"/>
                        <a14:foregroundMark x1="24254" y1="57790" x2="32276" y2="46014"/>
                        <a14:foregroundMark x1="32276" y1="46014" x2="25746" y2="60870"/>
                        <a14:foregroundMark x1="25746" y1="60870" x2="23694" y2="43478"/>
                        <a14:foregroundMark x1="23694" y1="43478" x2="16231" y2="61775"/>
                        <a14:foregroundMark x1="16231" y1="61775" x2="23507" y2="43478"/>
                        <a14:foregroundMark x1="23507" y1="43478" x2="16418" y2="57609"/>
                        <a14:foregroundMark x1="16418" y1="57609" x2="19590" y2="46377"/>
                        <a14:foregroundMark x1="19590" y1="49094" x2="33209" y2="44746"/>
                        <a14:foregroundMark x1="33209" y1="44746" x2="52052" y2="51630"/>
                        <a14:foregroundMark x1="52052" y1="51630" x2="64552" y2="26812"/>
                        <a14:foregroundMark x1="64552" y1="26812" x2="65299" y2="11775"/>
                        <a14:foregroundMark x1="65299" y1="11775" x2="53545" y2="7609"/>
                        <a14:foregroundMark x1="43097" y1="50000" x2="34701" y2="62138"/>
                        <a14:foregroundMark x1="34701" y1="62138" x2="25373" y2="92754"/>
                        <a14:foregroundMark x1="25373" y1="92754" x2="59142" y2="94928"/>
                        <a14:foregroundMark x1="59142" y1="94928" x2="74440" y2="94928"/>
                        <a14:foregroundMark x1="74440" y1="94928" x2="81157" y2="72826"/>
                        <a14:foregroundMark x1="81157" y1="73551" x2="82090" y2="70290"/>
                        <a14:foregroundMark x1="84888" y1="60688" x2="90672" y2="54891"/>
                        <a14:foregroundMark x1="91978" y1="53623" x2="91418" y2="55254"/>
                        <a14:foregroundMark x1="93097" y1="42391" x2="95896" y2="40942"/>
                        <a14:foregroundMark x1="14739" y1="80072" x2="9701" y2="73913"/>
                        <a14:foregroundMark x1="9701" y1="73913" x2="11567" y2="69746"/>
                        <a14:foregroundMark x1="11754" y1="69565" x2="11567" y2="83152"/>
                        <a14:foregroundMark x1="11567" y1="83152" x2="20149" y2="96377"/>
                        <a14:foregroundMark x1="20149" y1="96377" x2="49254" y2="97464"/>
                        <a14:foregroundMark x1="46828" y1="94746" x2="61940" y2="82065"/>
                        <a14:foregroundMark x1="61940" y1="82065" x2="55224" y2="68841"/>
                        <a14:foregroundMark x1="55224" y1="68841" x2="22575" y2="76812"/>
                        <a14:foregroundMark x1="22575" y1="76812" x2="14179" y2="71377"/>
                        <a14:foregroundMark x1="9888" y1="58877" x2="9515" y2="69928"/>
                        <a14:foregroundMark x1="8769" y1="68478" x2="9142" y2="72645"/>
                        <a14:foregroundMark x1="7276" y1="66304" x2="12687" y2="96739"/>
                        <a14:foregroundMark x1="12687" y1="96739" x2="13246" y2="97645"/>
                        <a14:foregroundMark x1="8582" y1="76630" x2="13619" y2="90761"/>
                        <a14:foregroundMark x1="12500" y1="75906" x2="12687" y2="56159"/>
                        <a14:foregroundMark x1="12687" y1="56159" x2="33769" y2="16486"/>
                        <a14:foregroundMark x1="33769" y1="16486" x2="47388" y2="26268"/>
                        <a14:foregroundMark x1="47388" y1="26268" x2="43657" y2="41848"/>
                        <a14:foregroundMark x1="43657" y1="41848" x2="51866" y2="29167"/>
                        <a14:foregroundMark x1="51866" y1="29167" x2="44030" y2="16667"/>
                        <a14:foregroundMark x1="44030" y1="16667" x2="31530" y2="23551"/>
                        <a14:foregroundMark x1="31530" y1="23551" x2="44590" y2="34420"/>
                        <a14:foregroundMark x1="44590" y1="34420" x2="47201" y2="20109"/>
                        <a14:foregroundMark x1="47201" y1="20109" x2="37127" y2="32246"/>
                        <a14:foregroundMark x1="37127" y1="32246" x2="40858" y2="41304"/>
                        <a14:foregroundMark x1="84515" y1="63406" x2="85634" y2="60688"/>
                        <a14:foregroundMark x1="79851" y1="76993" x2="79851" y2="96014"/>
                        <a14:foregroundMark x1="86940" y1="49819" x2="91791" y2="498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8041" y="3668742"/>
            <a:ext cx="1674597" cy="1724668"/>
          </a:xfrm>
          <a:prstGeom prst="rect">
            <a:avLst/>
          </a:prstGeom>
        </p:spPr>
      </p:pic>
      <p:pic>
        <p:nvPicPr>
          <p:cNvPr id="61" name="Imagen 55">
            <a:extLst>
              <a:ext uri="{FF2B5EF4-FFF2-40B4-BE49-F238E27FC236}">
                <a16:creationId xmlns:a16="http://schemas.microsoft.com/office/drawing/2014/main" id="{0E11D7F3-DC24-4759-9C9D-CBC5065091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632" b="99351" l="2338" r="99905">
                        <a14:foregroundMark x1="75668" y1="51946" x2="51908" y2="35992"/>
                        <a14:foregroundMark x1="51908" y1="35992" x2="40267" y2="39170"/>
                        <a14:foregroundMark x1="40267" y1="39170" x2="32586" y2="49870"/>
                        <a14:foregroundMark x1="32586" y1="49870" x2="48760" y2="71725"/>
                        <a14:foregroundMark x1="48760" y1="71725" x2="73950" y2="80091"/>
                        <a14:foregroundMark x1="73950" y1="80091" x2="84733" y2="57652"/>
                        <a14:foregroundMark x1="84733" y1="57652" x2="71708" y2="24903"/>
                        <a14:foregroundMark x1="71708" y1="24903" x2="50716" y2="23930"/>
                        <a14:foregroundMark x1="50716" y1="23930" x2="36164" y2="37678"/>
                        <a14:foregroundMark x1="36164" y1="37678" x2="30439" y2="52724"/>
                        <a14:foregroundMark x1="30439" y1="52724" x2="41985" y2="72827"/>
                        <a14:foregroundMark x1="41985" y1="72827" x2="76527" y2="74514"/>
                        <a14:foregroundMark x1="76527" y1="74514" x2="75000" y2="51556"/>
                        <a14:foregroundMark x1="75000" y1="51556" x2="52767" y2="37484"/>
                        <a14:foregroundMark x1="52767" y1="37484" x2="37023" y2="45071"/>
                        <a14:foregroundMark x1="37023" y1="45071" x2="31298" y2="53307"/>
                        <a14:foregroundMark x1="31298" y1="53307" x2="31870" y2="63294"/>
                        <a14:foregroundMark x1="31870" y1="63294" x2="54532" y2="76135"/>
                        <a14:foregroundMark x1="54532" y1="76135" x2="78578" y2="64527"/>
                        <a14:foregroundMark x1="78578" y1="64527" x2="73760" y2="31582"/>
                        <a14:foregroundMark x1="73760" y1="31582" x2="51813" y2="14721"/>
                        <a14:foregroundMark x1="51813" y1="14721" x2="34113" y2="27691"/>
                        <a14:foregroundMark x1="34113" y1="27691" x2="27815" y2="51362"/>
                        <a14:foregroundMark x1="27815" y1="51362" x2="32681" y2="64527"/>
                        <a14:foregroundMark x1="32681" y1="64527" x2="55773" y2="66732"/>
                        <a14:foregroundMark x1="55773" y1="66732" x2="75143" y2="53437"/>
                        <a14:foregroundMark x1="75143" y1="53437" x2="65840" y2="32231"/>
                        <a14:foregroundMark x1="65840" y1="32231" x2="41746" y2="24643"/>
                        <a14:foregroundMark x1="41746" y1="24643" x2="27910" y2="35149"/>
                        <a14:foregroundMark x1="27910" y1="35149" x2="22233" y2="53372"/>
                        <a14:foregroundMark x1="22233" y1="53372" x2="24857" y2="64916"/>
                        <a14:foregroundMark x1="24857" y1="64916" x2="33635" y2="68742"/>
                        <a14:foregroundMark x1="33635" y1="68742" x2="39790" y2="66926"/>
                        <a14:foregroundMark x1="11927" y1="50649" x2="5153" y2="46887"/>
                        <a14:foregroundMark x1="5153" y1="46887" x2="7061" y2="38132"/>
                        <a14:foregroundMark x1="7061" y1="38132" x2="8015" y2="37873"/>
                        <a14:foregroundMark x1="8588" y1="37289" x2="2576" y2="39754"/>
                        <a14:foregroundMark x1="2576" y1="39754" x2="2338" y2="45850"/>
                        <a14:foregroundMark x1="52147" y1="10636" x2="85830" y2="17250"/>
                        <a14:foregroundMark x1="85830" y1="17250" x2="99952" y2="27432"/>
                        <a14:foregroundMark x1="46040" y1="9598" x2="67414" y2="9339"/>
                        <a14:foregroundMark x1="67414" y1="9339" x2="76050" y2="10117"/>
                        <a14:foregroundMark x1="64265" y1="5318" x2="57777" y2="5577"/>
                        <a14:foregroundMark x1="57777" y1="5577" x2="69561" y2="3761"/>
                        <a14:foregroundMark x1="9160" y1="41569" x2="11212" y2="57328"/>
                        <a14:foregroundMark x1="11212" y1="57328" x2="25143" y2="77756"/>
                        <a14:foregroundMark x1="25143" y1="77756" x2="39599" y2="84241"/>
                        <a14:foregroundMark x1="5248" y1="49870" x2="14647" y2="75227"/>
                        <a14:foregroundMark x1="14647" y1="75227" x2="22710" y2="84112"/>
                        <a14:foregroundMark x1="22710" y1="84112" x2="37309" y2="89818"/>
                        <a14:foregroundMark x1="37309" y1="89818" x2="37405" y2="89818"/>
                        <a14:foregroundMark x1="39981" y1="83658" x2="42653" y2="93709"/>
                        <a14:foregroundMark x1="42653" y1="93709" x2="59781" y2="97730"/>
                        <a14:foregroundMark x1="59781" y1="97730" x2="67366" y2="97341"/>
                        <a14:foregroundMark x1="67366" y1="97341" x2="74714" y2="99351"/>
                        <a14:foregroundMark x1="74714" y1="99351" x2="82729" y2="97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201693" y="4102379"/>
            <a:ext cx="1540364" cy="1133393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95DFEF94-2168-4517-809B-766EAF5F7967}"/>
              </a:ext>
            </a:extLst>
          </p:cNvPr>
          <p:cNvSpPr/>
          <p:nvPr/>
        </p:nvSpPr>
        <p:spPr>
          <a:xfrm>
            <a:off x="8294962" y="4252494"/>
            <a:ext cx="3394552" cy="109775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B8EAFC8-75A3-44EE-A27C-40BF7924CD68}"/>
              </a:ext>
            </a:extLst>
          </p:cNvPr>
          <p:cNvSpPr/>
          <p:nvPr/>
        </p:nvSpPr>
        <p:spPr>
          <a:xfrm>
            <a:off x="9114925" y="3292665"/>
            <a:ext cx="1754626" cy="234597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64" name="Imagen 54">
            <a:extLst>
              <a:ext uri="{FF2B5EF4-FFF2-40B4-BE49-F238E27FC236}">
                <a16:creationId xmlns:a16="http://schemas.microsoft.com/office/drawing/2014/main" id="{33D22B52-3173-4499-BA3D-9A21E4F0DC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61206" y="3165066"/>
            <a:ext cx="2020570" cy="250507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02AAAD1-8245-A848-0575-9750C87C6F1F}"/>
              </a:ext>
            </a:extLst>
          </p:cNvPr>
          <p:cNvSpPr txBox="1"/>
          <p:nvPr/>
        </p:nvSpPr>
        <p:spPr>
          <a:xfrm>
            <a:off x="1280458" y="2530769"/>
            <a:ext cx="235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Lemur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31C1559-153D-23FE-93D8-0429B2C9D833}"/>
              </a:ext>
            </a:extLst>
          </p:cNvPr>
          <p:cNvSpPr txBox="1"/>
          <p:nvPr/>
        </p:nvSpPr>
        <p:spPr>
          <a:xfrm>
            <a:off x="9337134" y="5686736"/>
            <a:ext cx="235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Penguin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0138136-587B-9D4B-3649-ED2FBBC36239}"/>
              </a:ext>
            </a:extLst>
          </p:cNvPr>
          <p:cNvSpPr txBox="1"/>
          <p:nvPr/>
        </p:nvSpPr>
        <p:spPr>
          <a:xfrm>
            <a:off x="9415614" y="2564974"/>
            <a:ext cx="235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Ostrich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54F06E-9B36-53C7-C7E8-F61D497F5720}"/>
              </a:ext>
            </a:extLst>
          </p:cNvPr>
          <p:cNvSpPr txBox="1"/>
          <p:nvPr/>
        </p:nvSpPr>
        <p:spPr>
          <a:xfrm>
            <a:off x="4769700" y="5735778"/>
            <a:ext cx="3487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Killer Whale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EFEFFB-E860-FC37-9C3B-F2DF80A45F6F}"/>
              </a:ext>
            </a:extLst>
          </p:cNvPr>
          <p:cNvSpPr txBox="1"/>
          <p:nvPr/>
        </p:nvSpPr>
        <p:spPr>
          <a:xfrm>
            <a:off x="1231040" y="5722328"/>
            <a:ext cx="235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Panda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5FAE62D-4E95-6365-2A87-A262521A15A0}"/>
              </a:ext>
            </a:extLst>
          </p:cNvPr>
          <p:cNvSpPr txBox="1"/>
          <p:nvPr/>
        </p:nvSpPr>
        <p:spPr>
          <a:xfrm>
            <a:off x="5348036" y="2564975"/>
            <a:ext cx="2352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Skunk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165484E-78F4-5F2B-EC69-8A0AD7081EA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13183" y="122873"/>
            <a:ext cx="3994429" cy="291651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5034495-26D1-7FB8-B8A5-405F6A812E12}"/>
              </a:ext>
            </a:extLst>
          </p:cNvPr>
          <p:cNvSpPr txBox="1"/>
          <p:nvPr/>
        </p:nvSpPr>
        <p:spPr>
          <a:xfrm>
            <a:off x="-5254" y="6641627"/>
            <a:ext cx="61012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800" dirty="0">
                <a:solidFill>
                  <a:srgbClr val="333333"/>
                </a:solidFill>
              </a:rPr>
              <a:t>[</a:t>
            </a:r>
            <a:r>
              <a:rPr lang="es-US" sz="800" dirty="0" err="1">
                <a:solidFill>
                  <a:srgbClr val="333333"/>
                </a:solidFill>
              </a:rPr>
              <a:t>lemur</a:t>
            </a:r>
            <a:r>
              <a:rPr lang="es-US" sz="800" dirty="0">
                <a:solidFill>
                  <a:srgbClr val="333333"/>
                </a:solidFill>
              </a:rPr>
              <a:t>, </a:t>
            </a:r>
            <a:r>
              <a:rPr lang="es-US" sz="800" dirty="0" err="1">
                <a:solidFill>
                  <a:srgbClr val="333333"/>
                </a:solidFill>
              </a:rPr>
              <a:t>skunk</a:t>
            </a:r>
            <a:r>
              <a:rPr lang="es-US" sz="800" dirty="0">
                <a:solidFill>
                  <a:srgbClr val="333333"/>
                </a:solidFill>
              </a:rPr>
              <a:t>, </a:t>
            </a:r>
            <a:r>
              <a:rPr lang="es-US" sz="800" dirty="0" err="1">
                <a:solidFill>
                  <a:srgbClr val="333333"/>
                </a:solidFill>
              </a:rPr>
              <a:t>ostrich</a:t>
            </a:r>
            <a:r>
              <a:rPr lang="es-US" sz="800" dirty="0">
                <a:solidFill>
                  <a:srgbClr val="333333"/>
                </a:solidFill>
              </a:rPr>
              <a:t>, panda, </a:t>
            </a:r>
            <a:r>
              <a:rPr lang="es-US" sz="800" dirty="0" err="1">
                <a:solidFill>
                  <a:srgbClr val="333333"/>
                </a:solidFill>
              </a:rPr>
              <a:t>killer</a:t>
            </a:r>
            <a:r>
              <a:rPr lang="es-US" sz="800" dirty="0">
                <a:solidFill>
                  <a:srgbClr val="333333"/>
                </a:solidFill>
              </a:rPr>
              <a:t> </a:t>
            </a:r>
            <a:r>
              <a:rPr lang="es-US" sz="800" dirty="0" err="1">
                <a:solidFill>
                  <a:srgbClr val="333333"/>
                </a:solidFill>
              </a:rPr>
              <a:t>whale</a:t>
            </a:r>
            <a:r>
              <a:rPr lang="es-US" sz="800" dirty="0">
                <a:solidFill>
                  <a:srgbClr val="333333"/>
                </a:solidFill>
              </a:rPr>
              <a:t>, </a:t>
            </a:r>
            <a:r>
              <a:rPr lang="es-US" sz="800" dirty="0" err="1">
                <a:solidFill>
                  <a:srgbClr val="333333"/>
                </a:solidFill>
              </a:rPr>
              <a:t>penguin</a:t>
            </a:r>
            <a:r>
              <a:rPr lang="es-US" sz="800" dirty="0">
                <a:solidFill>
                  <a:srgbClr val="333333"/>
                </a:solidFill>
              </a:rPr>
              <a:t>] 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Antony, S. (2017). </a:t>
            </a:r>
            <a:r>
              <a:rPr lang="es-US" sz="800" b="0" i="1" dirty="0" err="1">
                <a:solidFill>
                  <a:srgbClr val="333333"/>
                </a:solidFill>
                <a:effectLst/>
              </a:rPr>
              <a:t>Please</a:t>
            </a:r>
            <a:r>
              <a:rPr lang="es-US" sz="800" b="0" i="1" dirty="0">
                <a:solidFill>
                  <a:srgbClr val="333333"/>
                </a:solidFill>
                <a:effectLst/>
              </a:rPr>
              <a:t>, Mr. Panda.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 New York,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Cartwheel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Books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.</a:t>
            </a:r>
            <a:endParaRPr lang="en-US" sz="800" dirty="0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0D5C2C31-6A87-7361-D8DD-D03773649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5B05-862D-C64D-98BE-0A4CA9EF70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6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320E54A-7617-97B3-1236-79592FE9B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4" y="400049"/>
            <a:ext cx="11501436" cy="6115051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6FA575A-7D07-2D11-6277-9F8B9FCF1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8</a:t>
            </a:fld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3C8C055-2F08-9BB6-7559-075DBB2EC4D0}"/>
              </a:ext>
            </a:extLst>
          </p:cNvPr>
          <p:cNvSpPr txBox="1"/>
          <p:nvPr/>
        </p:nvSpPr>
        <p:spPr>
          <a:xfrm>
            <a:off x="-5254" y="6641627"/>
            <a:ext cx="61012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800" b="0" i="0" dirty="0">
                <a:solidFill>
                  <a:srgbClr val="333333"/>
                </a:solidFill>
                <a:effectLst/>
              </a:rPr>
              <a:t>Antony, S. (2017). </a:t>
            </a:r>
            <a:r>
              <a:rPr lang="es-US" sz="800" b="0" i="1" dirty="0" err="1">
                <a:solidFill>
                  <a:srgbClr val="333333"/>
                </a:solidFill>
                <a:effectLst/>
              </a:rPr>
              <a:t>Please</a:t>
            </a:r>
            <a:r>
              <a:rPr lang="es-US" sz="800" b="0" i="1" dirty="0">
                <a:solidFill>
                  <a:srgbClr val="333333"/>
                </a:solidFill>
                <a:effectLst/>
              </a:rPr>
              <a:t>, Mr. Panda.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 New York,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Cartwheel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Books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47586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51747AD-8639-6C8A-4C33-4DF0E419D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80524">
            <a:off x="4790387" y="-1372286"/>
            <a:ext cx="7746520" cy="960257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8E11758-12B0-86E3-9171-D6F8349D29B7}"/>
              </a:ext>
            </a:extLst>
          </p:cNvPr>
          <p:cNvSpPr txBox="1"/>
          <p:nvPr/>
        </p:nvSpPr>
        <p:spPr>
          <a:xfrm>
            <a:off x="260348" y="920770"/>
            <a:ext cx="5480052" cy="14465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omic Sans MS" panose="030F0902030302020204" pitchFamily="66" charset="0"/>
              </a:rPr>
              <a:t>What is the name of this animal?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E68EFC6-EF61-2CBC-6E6C-3BA8A7BFD596}"/>
              </a:ext>
            </a:extLst>
          </p:cNvPr>
          <p:cNvSpPr txBox="1"/>
          <p:nvPr/>
        </p:nvSpPr>
        <p:spPr>
          <a:xfrm>
            <a:off x="371475" y="2492842"/>
            <a:ext cx="4541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8D8E8A"/>
                </a:solidFill>
                <a:latin typeface="Comic Sans MS" panose="030F0902030302020204" pitchFamily="66" charset="0"/>
              </a:rPr>
              <a:t>It is a </a:t>
            </a:r>
            <a:r>
              <a:rPr lang="en-US" dirty="0">
                <a:solidFill>
                  <a:srgbClr val="8D8E8A"/>
                </a:solidFill>
                <a:latin typeface="Comic Sans MS" panose="030F0902030302020204" pitchFamily="66" charset="0"/>
              </a:rPr>
              <a:t>__ __ __</a:t>
            </a:r>
            <a:r>
              <a:rPr lang="en-US" sz="4000" dirty="0" err="1">
                <a:solidFill>
                  <a:srgbClr val="8D8E8A"/>
                </a:solidFill>
                <a:latin typeface="Comic Sans MS" panose="030F0902030302020204" pitchFamily="66" charset="0"/>
              </a:rPr>
              <a:t>guin.</a:t>
            </a:r>
            <a:r>
              <a:rPr lang="en-US" sz="4000" dirty="0">
                <a:solidFill>
                  <a:srgbClr val="8D8E8A"/>
                </a:solidFill>
                <a:latin typeface="Comic Sans MS" panose="030F0902030302020204" pitchFamily="66" charset="0"/>
              </a:rPr>
              <a:t> </a:t>
            </a:r>
            <a:endParaRPr lang="en-US" dirty="0">
              <a:solidFill>
                <a:srgbClr val="8D8E8A"/>
              </a:solidFill>
              <a:latin typeface="Comic Sans MS" panose="030F09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AE34FE-5C18-A299-34A4-09FD3D889887}"/>
              </a:ext>
            </a:extLst>
          </p:cNvPr>
          <p:cNvSpPr txBox="1"/>
          <p:nvPr/>
        </p:nvSpPr>
        <p:spPr>
          <a:xfrm>
            <a:off x="1934765" y="2492842"/>
            <a:ext cx="3243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8D8E8A"/>
                </a:solidFill>
                <a:latin typeface="Comic Sans MS" panose="030F0902030302020204" pitchFamily="66" charset="0"/>
              </a:rPr>
              <a:t> pen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F28E5DD-FDEF-CBF1-E82A-93EF40FE1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9</a:t>
            </a:fld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AC321DF-CBAD-2861-A27E-71FA3EEA3E84}"/>
              </a:ext>
            </a:extLst>
          </p:cNvPr>
          <p:cNvSpPr txBox="1"/>
          <p:nvPr/>
        </p:nvSpPr>
        <p:spPr>
          <a:xfrm>
            <a:off x="-5254" y="6641627"/>
            <a:ext cx="61012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800" dirty="0">
                <a:solidFill>
                  <a:srgbClr val="333333"/>
                </a:solidFill>
              </a:rPr>
              <a:t>[</a:t>
            </a:r>
            <a:r>
              <a:rPr lang="es-US" sz="800" dirty="0" err="1">
                <a:solidFill>
                  <a:srgbClr val="333333"/>
                </a:solidFill>
              </a:rPr>
              <a:t>penguin</a:t>
            </a:r>
            <a:r>
              <a:rPr lang="es-US" sz="800" dirty="0">
                <a:solidFill>
                  <a:srgbClr val="333333"/>
                </a:solidFill>
              </a:rPr>
              <a:t>] 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Antony, S. (2017). </a:t>
            </a:r>
            <a:r>
              <a:rPr lang="es-US" sz="800" b="0" i="1" dirty="0" err="1">
                <a:solidFill>
                  <a:srgbClr val="333333"/>
                </a:solidFill>
                <a:effectLst/>
              </a:rPr>
              <a:t>Please</a:t>
            </a:r>
            <a:r>
              <a:rPr lang="es-US" sz="800" b="0" i="1" dirty="0">
                <a:solidFill>
                  <a:srgbClr val="333333"/>
                </a:solidFill>
                <a:effectLst/>
              </a:rPr>
              <a:t>, Mr. Panda.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 New York,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Cartwheel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Books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021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3332</TotalTime>
  <Words>1272</Words>
  <Application>Microsoft Macintosh PowerPoint</Application>
  <PresentationFormat>Panorámica</PresentationFormat>
  <Paragraphs>161</Paragraphs>
  <Slides>29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Comic Sans MS</vt:lpstr>
      <vt:lpstr>Perpetua Titling MT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Bonus Round</vt:lpstr>
      <vt:lpstr>What is another way to spell doughnut? </vt:lpstr>
      <vt:lpstr>Presentación de PowerPoint</vt:lpstr>
      <vt:lpstr>my I changed mind have.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Jessica McKeever Holtzman</dc:creator>
  <cp:lastModifiedBy>Jessica McKeever Holtzman</cp:lastModifiedBy>
  <cp:revision>67</cp:revision>
  <dcterms:created xsi:type="dcterms:W3CDTF">2024-01-09T05:57:57Z</dcterms:created>
  <dcterms:modified xsi:type="dcterms:W3CDTF">2024-04-16T01:47:43Z</dcterms:modified>
</cp:coreProperties>
</file>