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297" r:id="rId4"/>
    <p:sldId id="257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BD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906"/>
  </p:normalViewPr>
  <p:slideViewPr>
    <p:cSldViewPr snapToGrid="0">
      <p:cViewPr>
        <p:scale>
          <a:sx n="128" d="100"/>
          <a:sy n="128" d="100"/>
        </p:scale>
        <p:origin x="-272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8DA1-3D83-0C45-9B58-80CCE547DC8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EAF8-B454-2F46-A87F-EDEF124446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DEAF8-B454-2F46-A87F-EDEF12444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/free-vector/play-pause-fast-forward-stop-circles_49610157.htm#query=record%20button&amp;position=0&amp;from_view=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ais&amp;uuid</a:t>
            </a:r>
            <a:r>
              <a:rPr lang="en-US" dirty="0"/>
              <a:t>=a8803879-722b-44e8-88d7-594318082aab"&gt;Image by </a:t>
            </a:r>
            <a:r>
              <a:rPr lang="en-US" dirty="0" err="1"/>
              <a:t>juicy_fish</a:t>
            </a:r>
            <a:r>
              <a:rPr lang="en-US" dirty="0"/>
              <a:t>&lt;/a&gt; on </a:t>
            </a:r>
            <a:r>
              <a:rPr lang="en-US" dirty="0" err="1"/>
              <a:t>Freepik</a:t>
            </a:r>
            <a:endParaRPr lang="en-US" dirty="0"/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/free-vector/digital-device-mockup_4122508.htm#query=</a:t>
            </a:r>
            <a:r>
              <a:rPr lang="en-US" dirty="0" err="1"/>
              <a:t>tablet&amp;position</a:t>
            </a:r>
            <a:r>
              <a:rPr lang="en-US" dirty="0"/>
              <a:t>=1&amp;from_view=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sph&amp;uuid</a:t>
            </a:r>
            <a:r>
              <a:rPr lang="en-US" dirty="0"/>
              <a:t>=3f39c555-a79d-4069-8fde-1e9bc272520e"&gt;Image by </a:t>
            </a:r>
            <a:r>
              <a:rPr lang="en-US" dirty="0" err="1"/>
              <a:t>rawpixel.com</a:t>
            </a:r>
            <a:r>
              <a:rPr lang="en-US" dirty="0"/>
              <a:t>&lt;/a&gt; on </a:t>
            </a:r>
            <a:r>
              <a:rPr lang="en-US" dirty="0" err="1"/>
              <a:t>Freepik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/free-vector/flat-design-free-download-label-collection_34709987.htm#query=save%20button&amp;position=3&amp;from_view=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ais&amp;uuid</a:t>
            </a:r>
            <a:r>
              <a:rPr lang="en-US" dirty="0"/>
              <a:t>=ddc55ab4-3c42-4fd3-88db-ed36d13139c9"&gt;</a:t>
            </a:r>
            <a:r>
              <a:rPr lang="en-US" dirty="0" err="1"/>
              <a:t>Freepik</a:t>
            </a:r>
            <a:r>
              <a:rPr lang="en-US" dirty="0"/>
              <a:t>&lt;/a&gt;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DEAF8-B454-2F46-A87F-EDEF12444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/free-photo/row-delicious-donuts-box_3134349.htm#query=box%20of%20doughnuts&amp;position=37&amp;from_view=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ais&amp;uuid</a:t>
            </a:r>
            <a:r>
              <a:rPr lang="en-US" dirty="0"/>
              <a:t>=91832e89-c3c6-4717-8d96-9f257ec7ce15"&gt;</a:t>
            </a:r>
            <a:r>
              <a:rPr lang="en-US" dirty="0" err="1"/>
              <a:t>Freepik</a:t>
            </a:r>
            <a:r>
              <a:rPr lang="en-US" dirty="0"/>
              <a:t>&lt;/a&gt;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DEAF8-B454-2F46-A87F-EDEF12444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3CFB9-8540-B39F-15B7-19FBAFEC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EEA916-626C-C0FD-ECF7-A2D22551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F8D01-86AD-05B5-E044-2DC7A8C0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28D-A040-A846-B7E2-68BD454FDEC2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0C58B-C43A-902B-93FD-FFC7BFCC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D620AE-4AD1-ED10-2126-A787C10E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888A2-76B5-D0CB-313C-F5BE04E9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64C112-5315-2F4F-D1B2-3440A808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04F7E-756B-D429-2011-695BD99A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611E-9E92-3342-8064-1BA247E0EA74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13F4A-2CC5-A2DC-7269-83B3732F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4B3AB7-A367-D94D-EE09-7ACF160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B12809-1B7E-6D6F-5A9C-974511756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569174-70C8-04DF-044B-54F0D762E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D609E-1BE5-5E10-AB56-0CBA64E8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B02-9A91-DF45-995E-DCEB6AC91F79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3B15A-581F-AC53-1DF3-248C1BC3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28AD6-DA52-661D-39C5-B15C836E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4B978-4CEE-0A29-67DC-107628A2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C4694A-BC13-6146-8F98-555A7BF6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C0397-B233-B7CA-EF61-3FA75B6C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4AAA-013F-3A41-88CF-41B015932602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4A5C5-8A2F-7F2A-FD13-BC58FF64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2E0C9-49F8-7B9D-EA1D-27A7F1F7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2F171-C118-6A74-023F-914E46D4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576DF-4CCA-3FD2-759C-D51048DF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221FF-A8DD-04CA-874A-84DD800E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0997-063E-A040-A03D-BCAF5083250D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62EC0-6901-8C9A-444C-67B744F6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85035-F125-A610-4CC5-8C27F80C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1C522-02C9-96F2-091C-2C73CE1B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840BB-2AD4-60A4-91AD-E162CEF7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5A5C5B-6022-480B-3A9B-681C63C3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5B6F-64E5-1A49-BB01-ED54AC23D8DF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97426-AB09-F4DA-B639-15F88571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512C91-F850-2CD0-19C7-F85BB681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8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E9601-1F95-7671-96CD-66D3697E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879A0-C299-439C-9F8C-DC22B2DBE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B7D9C-EB3C-D68F-F9C9-68F21943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E9058-EFC7-3326-4128-4007A920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C58D-46E4-5F4A-9DEB-D1227250C1E0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D0D52-B106-3E33-F1DB-5330D067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CA292-5B0F-F91F-ECCF-DECD843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54333-8938-719C-5839-63E26F84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3BBF3-9B66-3735-C27B-72C64702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5148EF-653C-225E-F243-74FBD9CEC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A40E3B-94F0-DAD5-DD5D-8B7934085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11EC8B-2156-969D-D0A6-26755A93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600F46-2777-EC3E-C463-503D1CAB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6328-9001-A943-968C-6EC760157588}" type="datetime1">
              <a:rPr lang="es-US" smtClean="0"/>
              <a:t>4/16/24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747215-0543-9CC1-3AA5-F0F68186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40546E-71C8-5506-C4C5-15CEE74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CF1C2-1E32-52D3-C86F-77E7EFC7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35079F-30F8-4473-3CBB-E8B07746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8E7D-FB80-0A41-8813-289F036DA5F5}" type="datetime1">
              <a:rPr lang="es-US" smtClean="0"/>
              <a:t>4/16/24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007625-E688-A4E6-04DD-F7996B4D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52140-ED0B-E0BC-755F-15759355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DE4F95-ABF4-8F6B-4BE3-BAEC59E3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2860-7121-9942-B71A-AB511F0DA757}" type="datetime1">
              <a:rPr lang="es-US" smtClean="0"/>
              <a:t>4/16/24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0BEE84-B1F0-185D-EE75-28CFF984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646DC3-2975-8EFB-066F-76BC9CCF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F6E7B-5DCB-096F-7146-AB664553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188F3-4841-2735-8830-EE96E0E7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436B3-0C29-265B-5518-B282DBB5F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308AC-ADB2-8BCB-9B82-CE6C56F6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202-D31E-D64E-B2B0-F22292AF734E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44796-34DB-946B-0DA4-665179D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40B863-EBBB-275B-167F-6DB720B8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A8F3B-18BD-8C38-C2C2-73E1A9E8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FD2F0-3460-B3AE-3D26-C63D7797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1E3D6-AFAB-1407-65D4-872D4998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B92-B818-2C47-9FEB-9D53DE7E1BB5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1BDDA-D007-D3FB-4926-84C1A00E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03AE8-9BE2-7FE9-14C3-E8CE47C9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0FBD2-17D0-8157-A16A-3CC2D7AF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E781EB-7EDE-893E-59A4-49C54B77F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17A9C3-DF9B-42CC-0F63-977EA21A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54331-959E-4847-0714-0D75A1C9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9179-7912-8E46-BA32-DD4906F6489C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EBAF7-47E9-396A-6C7F-303B5569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39E6E-5454-7A31-9A3F-1F696903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2FC34-B7E6-C0BF-79C1-8A822477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45A04A-90AA-88C7-81AD-7CE4FA510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C46AE-FA8D-F7DC-C988-F1B7154D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95FA-113C-6F47-9852-2661AA0675FE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B7D88-9600-5C42-1174-440D370C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BE840-EFA4-8B04-E65B-0AB5AA8F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36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4BB90F-C2B7-8EDD-54C1-53962B66B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05520-9CE1-530A-444A-EB3FD2665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FA5A8A-5C93-341A-4673-498EAD7E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7DAC-EBE8-F14F-9133-452C1A1A2363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96107-90D6-37EE-E560-C1EF0A9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99E37-8551-32F4-77D4-B164DC5A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6790E-A0AA-2BD8-88A5-4C5206C9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4871D5-0DC0-1E66-16C9-128BD3CF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BA0C6-D1E3-BE5D-F2B1-BDEB80A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312D-A9BB-6045-ADE8-21840D36C1D6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A3DC3-3E9F-8801-8035-AC0BB4E8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003AE2-D76B-BD71-F8BC-2453068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23561-1852-26B2-00C6-58DFA269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770BC-46D0-62EA-3549-0DDDBDEDA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AB8EE-72CE-B21D-3C1E-637C425F5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C436E-DCF8-A172-70ED-A18ABF56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A2A4-DE5E-9B47-91E5-3F8ED01F149D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578591-100C-2F3C-7998-14B7B585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AD746-9C6F-64F0-8CD9-DAA80B38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A488-F013-489B-CF0E-6EF9BFE9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9BAD1-CFB8-2B2F-44A4-3927B56E2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8EDF86-009E-9ECB-397F-959949679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5EA895-F677-E184-95E6-3AE4040E9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079956-7228-DF82-A61B-622260E0C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598037-DF46-954C-7487-18398E13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F430-EFBA-914A-BA25-4D551BF5FBE2}" type="datetime1">
              <a:rPr lang="es-US" smtClean="0"/>
              <a:t>4/16/24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DF51E9-5347-A8A7-0983-1CCAC0C7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8C3160-3C06-00EC-D97D-89043EC4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4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7102A-ACA3-7E1A-3FBD-2FBF148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68B38B-53BB-DEDE-387E-02845A3F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0650-A00F-FF4B-BC6B-649B2E9A1AD2}" type="datetime1">
              <a:rPr lang="es-US" smtClean="0"/>
              <a:t>4/16/24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80528C-6AF5-7374-F3AB-EA2D9C95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0E4684-498D-649C-B314-CEDD1CDE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5D7DDF-78F1-F11B-7640-A075657A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04AF-7E77-9C4D-873F-469ECAAAEC99}" type="datetime1">
              <a:rPr lang="es-US" smtClean="0"/>
              <a:t>4/16/24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A4ABD5-36F6-BF7C-2462-E5E31AC3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C8C269-549C-A270-1623-AC23EAD0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3BAE1-3956-ED5E-1091-2BA256CA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EE2E5-BFBF-433A-0D03-3B32D74C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04313F-C236-F9B2-0183-4DC6475E4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66E41C-7923-44A6-7858-25831788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24DB-0551-7D44-A3CE-EEA1C18E4244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4880F0-9D56-C506-5E6F-FF7AB1DF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58004-3AA2-A64B-AC34-7FAC0F8A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201E7-DCD5-0D4D-5CF5-67E5DFF4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B64B8-A7BF-A054-E22E-346027247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1A2220-072E-6DF5-027F-969985C11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B52818-EC5D-A599-DBAC-3714F512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0B74-CFC2-9D4C-B13B-8527FD468404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86CD94-4F85-4943-0CFD-D2FEE2CF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22307-3EC5-61E1-4BB6-9AD0E006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F985-9286-0E2F-884B-A209210A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94A2DC-71F0-96FA-2527-3A3E9CD92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39E66-919F-B65F-491A-C423DBBA1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84593-BE8B-0A45-A80D-1BB1F14931FE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C6E03-B9DA-C6E5-B814-23E8A5D51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7AEB8-2537-54FA-8271-A7C6DF091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70AB-CF76-4D41-9442-C7D1B23FCD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E944F3-0C38-EACE-F3E1-4B10AA36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65E00-2D5A-B7C4-125E-1A3195F6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DC2A6-5CF2-76C2-AC9C-D205624AA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AC75-D5C1-5D43-B9CF-1E3FCB8AF56B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CCE35-54D3-70E4-0B5F-83C763D7B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B9913-8400-29EE-5459-290DC90C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A2861B-7056-47C8-931F-6374CC24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73" y="0"/>
            <a:ext cx="6904653" cy="696979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BCDEAF-40E0-7EA0-9D5B-9196A4AA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405272-9D18-B4DE-4608-99E7B454446B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747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ED961B-F6CB-5176-898D-3FA4CC1AE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250" y="4110343"/>
            <a:ext cx="2153036" cy="2668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2A7E82-57AD-F8F9-8F5E-F72668ECC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1085" y="3687678"/>
            <a:ext cx="4150915" cy="30537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A8190A-8780-181E-ED2F-DD8713E2C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00" b="90000" l="9884" r="89922">
                        <a14:foregroundMark x1="48450" y1="12250" x2="41279" y2="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565027" y="1162595"/>
            <a:ext cx="3415095" cy="27474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C7492D-9BFB-5822-AC5A-11D0D30996A6}"/>
              </a:ext>
            </a:extLst>
          </p:cNvPr>
          <p:cNvSpPr txBox="1"/>
          <p:nvPr/>
        </p:nvSpPr>
        <p:spPr>
          <a:xfrm>
            <a:off x="771100" y="1006985"/>
            <a:ext cx="65370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A second ending to </a:t>
            </a:r>
            <a:r>
              <a:rPr kumimoji="0" lang="en-US" sz="66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the story! </a:t>
            </a:r>
            <a:endParaRPr kumimoji="0" lang="en-US" sz="6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02E554-4954-52E1-B21E-BBA19F3B9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576" y="4180811"/>
            <a:ext cx="2766949" cy="22922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4F167F-5FD1-E0A0-FE40-36DDD5845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67" b="99444" l="4711" r="90578">
                        <a14:foregroundMark x1="35258" y1="23056" x2="36474" y2="19167"/>
                        <a14:foregroundMark x1="34195" y1="24722" x2="36322" y2="20000"/>
                        <a14:foregroundMark x1="45137" y1="11389" x2="54863" y2="6667"/>
                        <a14:foregroundMark x1="67933" y1="73333" x2="70365" y2="55278"/>
                        <a14:foregroundMark x1="75228" y1="54722" x2="70669" y2="54722"/>
                        <a14:foregroundMark x1="73404" y1="55278" x2="70517" y2="54167"/>
                        <a14:foregroundMark x1="71277" y1="56667" x2="78267" y2="53611"/>
                        <a14:foregroundMark x1="73708" y1="55278" x2="75684" y2="55278"/>
                        <a14:foregroundMark x1="72644" y1="55000" x2="74164" y2="54444"/>
                        <a14:foregroundMark x1="88146" y1="58333" x2="90729" y2="56944"/>
                        <a14:foregroundMark x1="28723" y1="98333" x2="56079" y2="94444"/>
                        <a14:foregroundMark x1="56079" y1="94444" x2="63982" y2="94722"/>
                        <a14:foregroundMark x1="6079" y1="55833" x2="9574" y2="65833"/>
                        <a14:foregroundMark x1="5319" y1="54722" x2="5927" y2="58056"/>
                        <a14:foregroundMark x1="5471" y1="55278" x2="6231" y2="53889"/>
                        <a14:foregroundMark x1="6231" y1="60000" x2="9119" y2="73889"/>
                        <a14:foregroundMark x1="9574" y1="76389" x2="9574" y2="76389"/>
                        <a14:foregroundMark x1="8967" y1="75000" x2="13982" y2="95278"/>
                        <a14:foregroundMark x1="13982" y1="95278" x2="16261" y2="99722"/>
                        <a14:foregroundMark x1="33739" y1="48611" x2="46049" y2="46389"/>
                        <a14:foregroundMark x1="46049" y1="46389" x2="49240" y2="24167"/>
                        <a14:foregroundMark x1="49240" y1="24167" x2="45897" y2="47778"/>
                        <a14:foregroundMark x1="45897" y1="47778" x2="55015" y2="40000"/>
                        <a14:foregroundMark x1="42705" y1="35833" x2="44377" y2="64444"/>
                        <a14:foregroundMark x1="44377" y1="64444" x2="45593" y2="43333"/>
                        <a14:foregroundMark x1="45593" y1="43333" x2="33283" y2="64722"/>
                        <a14:foregroundMark x1="33283" y1="64722" x2="37994" y2="41111"/>
                        <a14:foregroundMark x1="37994" y1="41111" x2="38602" y2="63889"/>
                        <a14:foregroundMark x1="38602" y1="63889" x2="42249" y2="67500"/>
                        <a14:foregroundMark x1="32067" y1="46944" x2="33891" y2="37778"/>
                        <a14:foregroundMark x1="34043" y1="37778" x2="31611" y2="44722"/>
                        <a14:foregroundMark x1="31763" y1="42500" x2="32827" y2="36111"/>
                        <a14:foregroundMark x1="32675" y1="36944" x2="31307" y2="47500"/>
                        <a14:foregroundMark x1="31459" y1="47500" x2="34195" y2="28056"/>
                        <a14:foregroundMark x1="30851" y1="43611" x2="32067" y2="36944"/>
                        <a14:foregroundMark x1="48176" y1="47222" x2="68085" y2="63333"/>
                        <a14:foregroundMark x1="68085" y1="63333" x2="61702" y2="44167"/>
                        <a14:foregroundMark x1="61702" y1="44167" x2="68237" y2="54722"/>
                        <a14:foregroundMark x1="66869" y1="50833" x2="58967" y2="35833"/>
                        <a14:foregroundMark x1="56991" y1="33611" x2="52280" y2="38889"/>
                        <a14:foregroundMark x1="51520" y1="38333" x2="59119" y2="37500"/>
                        <a14:foregroundMark x1="51824" y1="36944" x2="52128" y2="35833"/>
                        <a14:foregroundMark x1="50608" y1="35556" x2="62158" y2="31111"/>
                        <a14:foregroundMark x1="62158" y1="31111" x2="66261" y2="25833"/>
                        <a14:foregroundMark x1="66261" y1="25556" x2="66109" y2="23333"/>
                        <a14:foregroundMark x1="67325" y1="23611" x2="66565" y2="23333"/>
                        <a14:foregroundMark x1="66717" y1="23056" x2="66261" y2="28056"/>
                        <a14:foregroundMark x1="67021" y1="23889" x2="67781" y2="24167"/>
                        <a14:foregroundMark x1="68085" y1="23889" x2="68389" y2="25278"/>
                        <a14:foregroundMark x1="37690" y1="18611" x2="40274" y2="17500"/>
                        <a14:foregroundMark x1="38906" y1="16389" x2="36930" y2="15556"/>
                        <a14:foregroundMark x1="37386" y1="16389" x2="38602" y2="14167"/>
                        <a14:foregroundMark x1="38602" y1="13889" x2="37994" y2="17500"/>
                        <a14:foregroundMark x1="37386" y1="13611" x2="36322" y2="15833"/>
                        <a14:foregroundMark x1="36170" y1="15556" x2="36018" y2="14444"/>
                        <a14:foregroundMark x1="65502" y1="51667" x2="69453" y2="50000"/>
                        <a14:foregroundMark x1="63222" y1="42222" x2="68389" y2="53611"/>
                        <a14:foregroundMark x1="64894" y1="44444" x2="65198" y2="43056"/>
                        <a14:foregroundMark x1="42401" y1="39722" x2="54255" y2="45833"/>
                        <a14:foregroundMark x1="54255" y1="45833" x2="54711" y2="46944"/>
                        <a14:foregroundMark x1="64894" y1="49167" x2="64286" y2="41667"/>
                        <a14:foregroundMark x1="5319" y1="54444" x2="9574" y2="54444"/>
                        <a14:foregroundMark x1="4711" y1="53889" x2="9726" y2="54167"/>
                        <a14:foregroundMark x1="5319" y1="33056" x2="5319" y2="3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9192">
            <a:off x="9842486" y="3388233"/>
            <a:ext cx="1094638" cy="598890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DD3880-8B35-0A80-1D36-9AE4CCA0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BF5C2-1609-64BF-AEFE-D3BE3941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</a:t>
            </a:fld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84D277-89CE-964D-D9B1-CF94651A5643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3391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A3B0B-5E61-017E-C5D3-29896821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387" y="285612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u="sng" dirty="0"/>
              <a:t>Instructions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A03DD-EDF3-29A1-FDDC-454F0F6F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387" y="189562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/>
              <a:t>Record</a:t>
            </a:r>
            <a:r>
              <a:rPr lang="en-US" sz="4400" dirty="0"/>
              <a:t> a video.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7200" dirty="0"/>
              <a:t>Use </a:t>
            </a:r>
            <a:r>
              <a:rPr lang="en-US" sz="4400" dirty="0"/>
              <a:t>the script to read out loud.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7200" dirty="0"/>
              <a:t>Save</a:t>
            </a:r>
            <a:r>
              <a:rPr lang="en-US" sz="4400" dirty="0"/>
              <a:t> the video.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AEB09A-3676-7742-46FD-7F52A808B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008" y1="47791" x2="53313" y2="84036"/>
                        <a14:foregroundMark x1="53313" y1="84036" x2="51406" y2="51104"/>
                        <a14:foregroundMark x1="51406" y1="51104" x2="58032" y2="40562"/>
                        <a14:foregroundMark x1="54518" y1="49699" x2="37249" y2="69378"/>
                        <a14:foregroundMark x1="37249" y1="69378" x2="33835" y2="50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2864" y="1405896"/>
            <a:ext cx="1581680" cy="15816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A0FFDD-6CE7-6838-286E-B64C997A1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566" y="1698207"/>
            <a:ext cx="734276" cy="9970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14F77A-257D-F4FA-99CC-0B08B740D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008" y1="47791" x2="53313" y2="84036"/>
                        <a14:foregroundMark x1="53313" y1="84036" x2="51406" y2="51104"/>
                        <a14:foregroundMark x1="51406" y1="51104" x2="58032" y2="40562"/>
                        <a14:foregroundMark x1="54518" y1="49699" x2="37249" y2="69378"/>
                        <a14:foregroundMark x1="37249" y1="69378" x2="33835" y2="50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10786" y="4665285"/>
            <a:ext cx="1581680" cy="1581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8BC76D-BCCB-E1E2-FDBF-7A5EAF908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35272" y="4939418"/>
            <a:ext cx="734276" cy="102537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14C27B9-6798-5A07-47DC-152E199B9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488" y="3155539"/>
            <a:ext cx="734276" cy="1341783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C5E15B-9D6C-66FB-F059-191B0291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FB4279-6D26-2A14-FC10-F3C4321A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A7B6E5-39D9-FA46-A7B6-15380B779875}"/>
              </a:ext>
            </a:extLst>
          </p:cNvPr>
          <p:cNvSpPr txBox="1">
            <a:spLocks/>
          </p:cNvSpPr>
          <p:nvPr/>
        </p:nvSpPr>
        <p:spPr>
          <a:xfrm>
            <a:off x="4837236" y="195689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u="sng" dirty="0"/>
              <a:t>Scripts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DFE71A-9659-8AAC-9B17-35E8DC3D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36" y="158262"/>
            <a:ext cx="3530600" cy="6248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73D06C-FB80-F47D-165D-2CD6BC0E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0" y="3429000"/>
            <a:ext cx="3530600" cy="297766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166665-1EF6-4623-7414-1E527F8E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F4F5A2-E5F5-A586-06BF-699159555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2E65BE-9C70-95AF-7722-216F33994D59}"/>
              </a:ext>
            </a:extLst>
          </p:cNvPr>
          <p:cNvSpPr txBox="1"/>
          <p:nvPr/>
        </p:nvSpPr>
        <p:spPr>
          <a:xfrm>
            <a:off x="392906" y="941456"/>
            <a:ext cx="70365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iPad holder: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Would anyone else like a doughnut?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1: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Hello! May I have a doughnut?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2: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Please, Mr. Panda!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3: 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have them all.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4: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Thank you very much!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love doughnuts!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D58A16F-4AA6-98B9-339E-59FFE5EF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42AAED5-E21A-7D63-657A-AD4C7142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B7465E-5C93-45CF-E543-86CC143A910A}"/>
              </a:ext>
            </a:extLst>
          </p:cNvPr>
          <p:cNvSpPr txBox="1"/>
          <p:nvPr/>
        </p:nvSpPr>
        <p:spPr>
          <a:xfrm rot="18754592">
            <a:off x="7933905" y="3929429"/>
            <a:ext cx="515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Upload videos here!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518DC9-C8F9-49A4-D2FE-715EE79CE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8964" y="3944853"/>
            <a:ext cx="2153036" cy="266890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7CD912-BDB5-8CF9-734E-46FB11E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34CF55-10E2-D9A0-E772-3FEEA384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6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1224CB-E683-45BD-A0C5-85C5F05504AA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614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6D98634-8CED-1B37-A397-A6F8709E76AD}"/>
              </a:ext>
            </a:extLst>
          </p:cNvPr>
          <p:cNvSpPr txBox="1">
            <a:spLocks/>
          </p:cNvSpPr>
          <p:nvPr/>
        </p:nvSpPr>
        <p:spPr>
          <a:xfrm>
            <a:off x="5126181" y="2084147"/>
            <a:ext cx="6490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Why is it important to be polite?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F423BF-1903-07A3-162E-67450DD76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6700" y="3448291"/>
            <a:ext cx="2766949" cy="22922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E387B17-9527-CF87-24C7-A458297C2685}"/>
              </a:ext>
            </a:extLst>
          </p:cNvPr>
          <p:cNvSpPr txBox="1"/>
          <p:nvPr/>
        </p:nvSpPr>
        <p:spPr>
          <a:xfrm>
            <a:off x="9810113" y="5601829"/>
            <a:ext cx="23801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merican Typewriter" panose="02090604020004020304" pitchFamily="18" charset="77"/>
              </a:rPr>
              <a:t>“I want the blue one and the yellow one.”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E876D2-774D-9FEF-5326-342C8AAAC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871221"/>
            <a:ext cx="4150915" cy="30537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922744B-1DFF-A8B7-9604-5C1DDE3444F4}"/>
              </a:ext>
            </a:extLst>
          </p:cNvPr>
          <p:cNvSpPr txBox="1"/>
          <p:nvPr/>
        </p:nvSpPr>
        <p:spPr>
          <a:xfrm>
            <a:off x="0" y="5924995"/>
            <a:ext cx="3043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merican Typewriter" panose="02090604020004020304" pitchFamily="18" charset="77"/>
              </a:rPr>
              <a:t>“I want them all! Then bring me some more.”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D7B1A5-AEA8-820E-65C7-DDEA9EEF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0AB-CF76-4D41-9442-C7D1B23FCDA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BE6365-1CEF-2096-A3CB-D29FECB83A89}"/>
              </a:ext>
            </a:extLst>
          </p:cNvPr>
          <p:cNvSpPr txBox="1"/>
          <p:nvPr/>
        </p:nvSpPr>
        <p:spPr>
          <a:xfrm>
            <a:off x="8480900" y="0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3187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428</Words>
  <Application>Microsoft Macintosh PowerPoint</Application>
  <PresentationFormat>Panorámica</PresentationFormat>
  <Paragraphs>38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American Typewriter</vt:lpstr>
      <vt:lpstr>Arial</vt:lpstr>
      <vt:lpstr>Calibri</vt:lpstr>
      <vt:lpstr>Calibri Light</vt:lpstr>
      <vt:lpstr>Comic Sans MS</vt:lpstr>
      <vt:lpstr>Times New Roman</vt:lpstr>
      <vt:lpstr>Tema de Office</vt:lpstr>
      <vt:lpstr>1_Tema de Office</vt:lpstr>
      <vt:lpstr>Presentación de PowerPoint</vt:lpstr>
      <vt:lpstr>Presentación de PowerPoint</vt:lpstr>
      <vt:lpstr>Instructions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McKeever Holtzman</dc:creator>
  <cp:lastModifiedBy>Jessica McKeever Holtzman</cp:lastModifiedBy>
  <cp:revision>23</cp:revision>
  <dcterms:created xsi:type="dcterms:W3CDTF">2024-01-05T02:12:13Z</dcterms:created>
  <dcterms:modified xsi:type="dcterms:W3CDTF">2024-04-16T01:18:10Z</dcterms:modified>
</cp:coreProperties>
</file>