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1" r:id="rId2"/>
    <p:sldId id="277" r:id="rId3"/>
    <p:sldId id="272" r:id="rId4"/>
    <p:sldId id="266" r:id="rId5"/>
    <p:sldId id="260" r:id="rId6"/>
    <p:sldId id="263" r:id="rId7"/>
    <p:sldId id="265" r:id="rId8"/>
    <p:sldId id="262" r:id="rId9"/>
    <p:sldId id="275" r:id="rId10"/>
    <p:sldId id="259" r:id="rId11"/>
    <p:sldId id="261" r:id="rId12"/>
    <p:sldId id="273" r:id="rId13"/>
    <p:sldId id="274" r:id="rId14"/>
    <p:sldId id="269" r:id="rId15"/>
    <p:sldId id="270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4A8693-B196-5EFB-D09A-2934B990B3FB}" v="541" dt="2024-04-11T01:18:37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35"/>
  </p:normalViewPr>
  <p:slideViewPr>
    <p:cSldViewPr snapToGrid="0">
      <p:cViewPr varScale="1">
        <p:scale>
          <a:sx n="82" d="100"/>
          <a:sy n="82" d="100"/>
        </p:scale>
        <p:origin x="10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0117D-9E41-4C0F-901C-0D3BCC1BD79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4E7615-C6A9-44B7-ACD1-2AD0DCF03F6B}">
      <dgm:prSet custT="1"/>
      <dgm:spPr/>
      <dgm:t>
        <a:bodyPr/>
        <a:lstStyle/>
        <a:p>
          <a:r>
            <a:rPr lang="en-US" sz="1800" dirty="0"/>
            <a:t>What is it?</a:t>
          </a:r>
        </a:p>
      </dgm:t>
    </dgm:pt>
    <dgm:pt modelId="{249953F4-F287-4378-B6CE-068DC22C56B7}" type="parTrans" cxnId="{09B5CCC0-DD2D-4F81-BEDB-E159BD53BED4}">
      <dgm:prSet/>
      <dgm:spPr/>
      <dgm:t>
        <a:bodyPr/>
        <a:lstStyle/>
        <a:p>
          <a:endParaRPr lang="en-US" sz="2400"/>
        </a:p>
      </dgm:t>
    </dgm:pt>
    <dgm:pt modelId="{5D58E260-4FD1-480A-8D6E-888B99455098}" type="sibTrans" cxnId="{09B5CCC0-DD2D-4F81-BEDB-E159BD53BED4}">
      <dgm:prSet phldrT="1" phldr="0" custT="1"/>
      <dgm:spPr/>
      <dgm:t>
        <a:bodyPr/>
        <a:lstStyle/>
        <a:p>
          <a:r>
            <a:rPr lang="en-US" sz="4400"/>
            <a:t>1</a:t>
          </a:r>
          <a:endParaRPr lang="en-US" sz="4400" dirty="0"/>
        </a:p>
      </dgm:t>
    </dgm:pt>
    <dgm:pt modelId="{6E0DA9EB-887A-4180-BCD8-0DB505010509}">
      <dgm:prSet custT="1"/>
      <dgm:spPr/>
      <dgm:t>
        <a:bodyPr/>
        <a:lstStyle/>
        <a:p>
          <a:r>
            <a:rPr lang="en-US" sz="1800" dirty="0"/>
            <a:t>How do you encourage students to speak in English?</a:t>
          </a:r>
        </a:p>
      </dgm:t>
    </dgm:pt>
    <dgm:pt modelId="{6A0F3665-0061-4115-A56F-894C30B1E765}" type="parTrans" cxnId="{2A8CBB06-0204-4C69-98CA-C92FB2410227}">
      <dgm:prSet/>
      <dgm:spPr/>
      <dgm:t>
        <a:bodyPr/>
        <a:lstStyle/>
        <a:p>
          <a:endParaRPr lang="en-US" sz="2400"/>
        </a:p>
      </dgm:t>
    </dgm:pt>
    <dgm:pt modelId="{AFD94892-049D-4749-84A0-6F0929C7FF08}" type="sibTrans" cxnId="{2A8CBB06-0204-4C69-98CA-C92FB2410227}">
      <dgm:prSet phldrT="2" phldr="0" custT="1"/>
      <dgm:spPr/>
      <dgm:t>
        <a:bodyPr/>
        <a:lstStyle/>
        <a:p>
          <a:r>
            <a:rPr lang="en-US" sz="4400"/>
            <a:t>2</a:t>
          </a:r>
          <a:endParaRPr lang="en-US" sz="4400" dirty="0"/>
        </a:p>
      </dgm:t>
    </dgm:pt>
    <dgm:pt modelId="{A0D9682F-67BA-45CF-A9EF-9971828ADD4E}">
      <dgm:prSet custT="1"/>
      <dgm:spPr/>
      <dgm:t>
        <a:bodyPr/>
        <a:lstStyle/>
        <a:p>
          <a:r>
            <a:rPr lang="en-US" sz="1800" dirty="0"/>
            <a:t>How do you obtain student interest or engagement?</a:t>
          </a:r>
        </a:p>
      </dgm:t>
    </dgm:pt>
    <dgm:pt modelId="{E6E09892-184F-429A-B7AD-F64D1C55B46D}" type="parTrans" cxnId="{91ACF32C-D862-4CAD-AF37-065589743564}">
      <dgm:prSet/>
      <dgm:spPr/>
      <dgm:t>
        <a:bodyPr/>
        <a:lstStyle/>
        <a:p>
          <a:endParaRPr lang="en-US" sz="2400"/>
        </a:p>
      </dgm:t>
    </dgm:pt>
    <dgm:pt modelId="{A83BB9FD-FDDE-484A-870F-48CA78209714}" type="sibTrans" cxnId="{91ACF32C-D862-4CAD-AF37-065589743564}">
      <dgm:prSet phldrT="3" phldr="0" custT="1"/>
      <dgm:spPr/>
      <dgm:t>
        <a:bodyPr/>
        <a:lstStyle/>
        <a:p>
          <a:r>
            <a:rPr lang="en-US" sz="4400"/>
            <a:t>3</a:t>
          </a:r>
          <a:endParaRPr lang="en-US" sz="4400" dirty="0"/>
        </a:p>
      </dgm:t>
    </dgm:pt>
    <dgm:pt modelId="{34EDBD0A-A77E-4C03-8350-B2218E7E1D75}">
      <dgm:prSet custT="1"/>
      <dgm:spPr/>
      <dgm:t>
        <a:bodyPr/>
        <a:lstStyle/>
        <a:p>
          <a:r>
            <a:rPr lang="en-US" sz="1800" dirty="0"/>
            <a:t>How do you control students in the classroom?</a:t>
          </a:r>
        </a:p>
      </dgm:t>
    </dgm:pt>
    <dgm:pt modelId="{7525F85B-5764-4E03-98DC-B52D32355ABD}" type="parTrans" cxnId="{FD81F976-48DE-4DC7-8706-66712EB7AF3D}">
      <dgm:prSet/>
      <dgm:spPr/>
      <dgm:t>
        <a:bodyPr/>
        <a:lstStyle/>
        <a:p>
          <a:endParaRPr lang="en-US" sz="2400"/>
        </a:p>
      </dgm:t>
    </dgm:pt>
    <dgm:pt modelId="{13EC13D5-4D6A-4793-B027-E23B37A02650}" type="sibTrans" cxnId="{FD81F976-48DE-4DC7-8706-66712EB7AF3D}">
      <dgm:prSet phldrT="4" phldr="0" custT="1"/>
      <dgm:spPr/>
      <dgm:t>
        <a:bodyPr/>
        <a:lstStyle/>
        <a:p>
          <a:r>
            <a:rPr lang="en-US" sz="4400"/>
            <a:t>4</a:t>
          </a:r>
          <a:endParaRPr lang="en-US" sz="4400" dirty="0"/>
        </a:p>
      </dgm:t>
    </dgm:pt>
    <dgm:pt modelId="{0A033E25-5531-F843-BE05-15166397BF79}">
      <dgm:prSet custT="1"/>
      <dgm:spPr/>
      <dgm:t>
        <a:bodyPr/>
        <a:lstStyle/>
        <a:p>
          <a:r>
            <a:rPr lang="en-US" sz="1800" dirty="0"/>
            <a:t>How do you manage time in the classroom?</a:t>
          </a:r>
        </a:p>
      </dgm:t>
    </dgm:pt>
    <dgm:pt modelId="{B117E129-822E-1043-9BC1-8346860A9AC7}" type="parTrans" cxnId="{0DFE0BB1-A927-EE40-8CC2-489B0AA0B2B2}">
      <dgm:prSet/>
      <dgm:spPr/>
      <dgm:t>
        <a:bodyPr/>
        <a:lstStyle/>
        <a:p>
          <a:endParaRPr lang="es-MX" sz="2400"/>
        </a:p>
      </dgm:t>
    </dgm:pt>
    <dgm:pt modelId="{A923BE71-496B-304B-B9F0-C29FCE2FD209}" type="sibTrans" cxnId="{0DFE0BB1-A927-EE40-8CC2-489B0AA0B2B2}">
      <dgm:prSet phldrT="5" phldr="0" custT="1"/>
      <dgm:spPr/>
      <dgm:t>
        <a:bodyPr/>
        <a:lstStyle/>
        <a:p>
          <a:r>
            <a:rPr lang="es-MX" sz="4400"/>
            <a:t>5</a:t>
          </a:r>
          <a:endParaRPr lang="es-MX" sz="4400" dirty="0"/>
        </a:p>
      </dgm:t>
    </dgm:pt>
    <dgm:pt modelId="{2DBC08D8-BC95-4F80-85F7-B783CBC55624}" type="pres">
      <dgm:prSet presAssocID="{A460117D-9E41-4C0F-901C-0D3BCC1BD792}" presName="Name0" presStyleCnt="0">
        <dgm:presLayoutVars>
          <dgm:animLvl val="lvl"/>
          <dgm:resizeHandles val="exact"/>
        </dgm:presLayoutVars>
      </dgm:prSet>
      <dgm:spPr/>
    </dgm:pt>
    <dgm:pt modelId="{16CA7B0C-DBF0-4B35-8F76-CEBFAE8B4371}" type="pres">
      <dgm:prSet presAssocID="{DC4E7615-C6A9-44B7-ACD1-2AD0DCF03F6B}" presName="compositeNode" presStyleCnt="0">
        <dgm:presLayoutVars>
          <dgm:bulletEnabled val="1"/>
        </dgm:presLayoutVars>
      </dgm:prSet>
      <dgm:spPr/>
    </dgm:pt>
    <dgm:pt modelId="{28C798E5-8A12-40B6-A798-9C6118DE19F0}" type="pres">
      <dgm:prSet presAssocID="{DC4E7615-C6A9-44B7-ACD1-2AD0DCF03F6B}" presName="bgRect" presStyleLbl="bgAccFollowNode1" presStyleIdx="0" presStyleCnt="5"/>
      <dgm:spPr/>
    </dgm:pt>
    <dgm:pt modelId="{F61275E7-D035-4A83-B5D7-27335E061C13}" type="pres">
      <dgm:prSet presAssocID="{5D58E260-4FD1-480A-8D6E-888B99455098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8B5A08AE-0F2E-4DB4-A319-4C873385991F}" type="pres">
      <dgm:prSet presAssocID="{DC4E7615-C6A9-44B7-ACD1-2AD0DCF03F6B}" presName="bottomLine" presStyleLbl="alignNode1" presStyleIdx="1" presStyleCnt="10">
        <dgm:presLayoutVars/>
      </dgm:prSet>
      <dgm:spPr/>
    </dgm:pt>
    <dgm:pt modelId="{2FF04CEF-F40D-42A7-AAEC-F364DA066A9E}" type="pres">
      <dgm:prSet presAssocID="{DC4E7615-C6A9-44B7-ACD1-2AD0DCF03F6B}" presName="nodeText" presStyleLbl="bgAccFollowNode1" presStyleIdx="0" presStyleCnt="5">
        <dgm:presLayoutVars>
          <dgm:bulletEnabled val="1"/>
        </dgm:presLayoutVars>
      </dgm:prSet>
      <dgm:spPr/>
    </dgm:pt>
    <dgm:pt modelId="{FD5DB2C6-DA44-4388-8C77-F96435984415}" type="pres">
      <dgm:prSet presAssocID="{5D58E260-4FD1-480A-8D6E-888B99455098}" presName="sibTrans" presStyleCnt="0"/>
      <dgm:spPr/>
    </dgm:pt>
    <dgm:pt modelId="{D151C403-2D91-47D3-A8EF-01855EA24B51}" type="pres">
      <dgm:prSet presAssocID="{6E0DA9EB-887A-4180-BCD8-0DB505010509}" presName="compositeNode" presStyleCnt="0">
        <dgm:presLayoutVars>
          <dgm:bulletEnabled val="1"/>
        </dgm:presLayoutVars>
      </dgm:prSet>
      <dgm:spPr/>
    </dgm:pt>
    <dgm:pt modelId="{2A523AC6-70AF-430C-9191-13EBCFE1F6D7}" type="pres">
      <dgm:prSet presAssocID="{6E0DA9EB-887A-4180-BCD8-0DB505010509}" presName="bgRect" presStyleLbl="bgAccFollowNode1" presStyleIdx="1" presStyleCnt="5"/>
      <dgm:spPr/>
    </dgm:pt>
    <dgm:pt modelId="{FD064B6F-6954-4175-B757-A2087FF358CA}" type="pres">
      <dgm:prSet presAssocID="{AFD94892-049D-4749-84A0-6F0929C7FF08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49F41A87-C966-407D-A31F-4184F86E7353}" type="pres">
      <dgm:prSet presAssocID="{6E0DA9EB-887A-4180-BCD8-0DB505010509}" presName="bottomLine" presStyleLbl="alignNode1" presStyleIdx="3" presStyleCnt="10">
        <dgm:presLayoutVars/>
      </dgm:prSet>
      <dgm:spPr/>
    </dgm:pt>
    <dgm:pt modelId="{F04FAEF1-925D-4F81-82F7-3B14AD27BE8E}" type="pres">
      <dgm:prSet presAssocID="{6E0DA9EB-887A-4180-BCD8-0DB505010509}" presName="nodeText" presStyleLbl="bgAccFollowNode1" presStyleIdx="1" presStyleCnt="5">
        <dgm:presLayoutVars>
          <dgm:bulletEnabled val="1"/>
        </dgm:presLayoutVars>
      </dgm:prSet>
      <dgm:spPr/>
    </dgm:pt>
    <dgm:pt modelId="{392BFCEB-C8E6-44CE-BD56-C7CFB31C9064}" type="pres">
      <dgm:prSet presAssocID="{AFD94892-049D-4749-84A0-6F0929C7FF08}" presName="sibTrans" presStyleCnt="0"/>
      <dgm:spPr/>
    </dgm:pt>
    <dgm:pt modelId="{CD35C4A7-4A3A-43C2-91D9-AA14845E8236}" type="pres">
      <dgm:prSet presAssocID="{A0D9682F-67BA-45CF-A9EF-9971828ADD4E}" presName="compositeNode" presStyleCnt="0">
        <dgm:presLayoutVars>
          <dgm:bulletEnabled val="1"/>
        </dgm:presLayoutVars>
      </dgm:prSet>
      <dgm:spPr/>
    </dgm:pt>
    <dgm:pt modelId="{6BA0345D-37BD-4095-A193-3313B42A3297}" type="pres">
      <dgm:prSet presAssocID="{A0D9682F-67BA-45CF-A9EF-9971828ADD4E}" presName="bgRect" presStyleLbl="bgAccFollowNode1" presStyleIdx="2" presStyleCnt="5"/>
      <dgm:spPr/>
    </dgm:pt>
    <dgm:pt modelId="{2673642E-BEEE-47FB-BFE1-DDF82B472BA6}" type="pres">
      <dgm:prSet presAssocID="{A83BB9FD-FDDE-484A-870F-48CA78209714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947DECBB-A63A-4008-80D0-85EFC63D5A12}" type="pres">
      <dgm:prSet presAssocID="{A0D9682F-67BA-45CF-A9EF-9971828ADD4E}" presName="bottomLine" presStyleLbl="alignNode1" presStyleIdx="5" presStyleCnt="10">
        <dgm:presLayoutVars/>
      </dgm:prSet>
      <dgm:spPr/>
    </dgm:pt>
    <dgm:pt modelId="{530FCCB9-FDE8-439A-ACA0-04CC2538D79F}" type="pres">
      <dgm:prSet presAssocID="{A0D9682F-67BA-45CF-A9EF-9971828ADD4E}" presName="nodeText" presStyleLbl="bgAccFollowNode1" presStyleIdx="2" presStyleCnt="5">
        <dgm:presLayoutVars>
          <dgm:bulletEnabled val="1"/>
        </dgm:presLayoutVars>
      </dgm:prSet>
      <dgm:spPr/>
    </dgm:pt>
    <dgm:pt modelId="{E2B4B849-9CCA-41E6-AA5F-90B565C0DA2B}" type="pres">
      <dgm:prSet presAssocID="{A83BB9FD-FDDE-484A-870F-48CA78209714}" presName="sibTrans" presStyleCnt="0"/>
      <dgm:spPr/>
    </dgm:pt>
    <dgm:pt modelId="{57F415C7-22D5-400C-8C31-9013778736EE}" type="pres">
      <dgm:prSet presAssocID="{34EDBD0A-A77E-4C03-8350-B2218E7E1D75}" presName="compositeNode" presStyleCnt="0">
        <dgm:presLayoutVars>
          <dgm:bulletEnabled val="1"/>
        </dgm:presLayoutVars>
      </dgm:prSet>
      <dgm:spPr/>
    </dgm:pt>
    <dgm:pt modelId="{68BAC79A-9627-449A-8711-3B7CA0F756E8}" type="pres">
      <dgm:prSet presAssocID="{34EDBD0A-A77E-4C03-8350-B2218E7E1D75}" presName="bgRect" presStyleLbl="bgAccFollowNode1" presStyleIdx="3" presStyleCnt="5"/>
      <dgm:spPr/>
    </dgm:pt>
    <dgm:pt modelId="{BE2B909C-562B-49BB-9E4D-82C556BDADEE}" type="pres">
      <dgm:prSet presAssocID="{13EC13D5-4D6A-4793-B027-E23B37A02650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9F95A3E9-C360-4500-BB02-295475D48649}" type="pres">
      <dgm:prSet presAssocID="{34EDBD0A-A77E-4C03-8350-B2218E7E1D75}" presName="bottomLine" presStyleLbl="alignNode1" presStyleIdx="7" presStyleCnt="10">
        <dgm:presLayoutVars/>
      </dgm:prSet>
      <dgm:spPr/>
    </dgm:pt>
    <dgm:pt modelId="{385541AB-8590-4B29-8897-F65503CAA788}" type="pres">
      <dgm:prSet presAssocID="{34EDBD0A-A77E-4C03-8350-B2218E7E1D75}" presName="nodeText" presStyleLbl="bgAccFollowNode1" presStyleIdx="3" presStyleCnt="5">
        <dgm:presLayoutVars>
          <dgm:bulletEnabled val="1"/>
        </dgm:presLayoutVars>
      </dgm:prSet>
      <dgm:spPr/>
    </dgm:pt>
    <dgm:pt modelId="{42A882C1-37B0-4C4A-9A73-8D6BD57BEC99}" type="pres">
      <dgm:prSet presAssocID="{13EC13D5-4D6A-4793-B027-E23B37A02650}" presName="sibTrans" presStyleCnt="0"/>
      <dgm:spPr/>
    </dgm:pt>
    <dgm:pt modelId="{38667F82-205B-FF45-84C2-B4A8198EE996}" type="pres">
      <dgm:prSet presAssocID="{0A033E25-5531-F843-BE05-15166397BF79}" presName="compositeNode" presStyleCnt="0">
        <dgm:presLayoutVars>
          <dgm:bulletEnabled val="1"/>
        </dgm:presLayoutVars>
      </dgm:prSet>
      <dgm:spPr/>
    </dgm:pt>
    <dgm:pt modelId="{02286507-105A-CF4B-905E-F2FEA919241E}" type="pres">
      <dgm:prSet presAssocID="{0A033E25-5531-F843-BE05-15166397BF79}" presName="bgRect" presStyleLbl="bgAccFollowNode1" presStyleIdx="4" presStyleCnt="5"/>
      <dgm:spPr/>
    </dgm:pt>
    <dgm:pt modelId="{D95513CD-F243-2A42-943F-910A4E659255}" type="pres">
      <dgm:prSet presAssocID="{A923BE71-496B-304B-B9F0-C29FCE2FD209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C6CE9EFC-B899-3A4B-8702-AA5D11180469}" type="pres">
      <dgm:prSet presAssocID="{0A033E25-5531-F843-BE05-15166397BF79}" presName="bottomLine" presStyleLbl="alignNode1" presStyleIdx="9" presStyleCnt="10">
        <dgm:presLayoutVars/>
      </dgm:prSet>
      <dgm:spPr/>
    </dgm:pt>
    <dgm:pt modelId="{39366703-C8FE-DC42-9D3F-DB13E2C17AC6}" type="pres">
      <dgm:prSet presAssocID="{0A033E25-5531-F843-BE05-15166397BF79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0AF15E02-A9FE-45F9-9BC0-AB2CEF052259}" type="presOf" srcId="{DC4E7615-C6A9-44B7-ACD1-2AD0DCF03F6B}" destId="{28C798E5-8A12-40B6-A798-9C6118DE19F0}" srcOrd="0" destOrd="0" presId="urn:microsoft.com/office/officeart/2016/7/layout/BasicLinearProcessNumbered"/>
    <dgm:cxn modelId="{2A8CBB06-0204-4C69-98CA-C92FB2410227}" srcId="{A460117D-9E41-4C0F-901C-0D3BCC1BD792}" destId="{6E0DA9EB-887A-4180-BCD8-0DB505010509}" srcOrd="1" destOrd="0" parTransId="{6A0F3665-0061-4115-A56F-894C30B1E765}" sibTransId="{AFD94892-049D-4749-84A0-6F0929C7FF08}"/>
    <dgm:cxn modelId="{91ACF32C-D862-4CAD-AF37-065589743564}" srcId="{A460117D-9E41-4C0F-901C-0D3BCC1BD792}" destId="{A0D9682F-67BA-45CF-A9EF-9971828ADD4E}" srcOrd="2" destOrd="0" parTransId="{E6E09892-184F-429A-B7AD-F64D1C55B46D}" sibTransId="{A83BB9FD-FDDE-484A-870F-48CA78209714}"/>
    <dgm:cxn modelId="{1C79593E-72FF-4F6C-A678-2C69148599EB}" type="presOf" srcId="{A83BB9FD-FDDE-484A-870F-48CA78209714}" destId="{2673642E-BEEE-47FB-BFE1-DDF82B472BA6}" srcOrd="0" destOrd="0" presId="urn:microsoft.com/office/officeart/2016/7/layout/BasicLinearProcessNumbered"/>
    <dgm:cxn modelId="{83EE8547-3D77-43FC-BF47-EA205252D407}" type="presOf" srcId="{5D58E260-4FD1-480A-8D6E-888B99455098}" destId="{F61275E7-D035-4A83-B5D7-27335E061C13}" srcOrd="0" destOrd="0" presId="urn:microsoft.com/office/officeart/2016/7/layout/BasicLinearProcessNumbered"/>
    <dgm:cxn modelId="{6C45FF4D-4E20-47C7-A10F-C681AE6524F7}" type="presOf" srcId="{AFD94892-049D-4749-84A0-6F0929C7FF08}" destId="{FD064B6F-6954-4175-B757-A2087FF358CA}" srcOrd="0" destOrd="0" presId="urn:microsoft.com/office/officeart/2016/7/layout/BasicLinearProcessNumbered"/>
    <dgm:cxn modelId="{1B4A996F-5F93-4C9F-A181-ADE178EC5283}" type="presOf" srcId="{6E0DA9EB-887A-4180-BCD8-0DB505010509}" destId="{F04FAEF1-925D-4F81-82F7-3B14AD27BE8E}" srcOrd="1" destOrd="0" presId="urn:microsoft.com/office/officeart/2016/7/layout/BasicLinearProcessNumbered"/>
    <dgm:cxn modelId="{FD81F976-48DE-4DC7-8706-66712EB7AF3D}" srcId="{A460117D-9E41-4C0F-901C-0D3BCC1BD792}" destId="{34EDBD0A-A77E-4C03-8350-B2218E7E1D75}" srcOrd="3" destOrd="0" parTransId="{7525F85B-5764-4E03-98DC-B52D32355ABD}" sibTransId="{13EC13D5-4D6A-4793-B027-E23B37A02650}"/>
    <dgm:cxn modelId="{0CA2CA92-DC8E-E445-8CC5-43DF39F00B6F}" type="presOf" srcId="{A923BE71-496B-304B-B9F0-C29FCE2FD209}" destId="{D95513CD-F243-2A42-943F-910A4E659255}" srcOrd="0" destOrd="0" presId="urn:microsoft.com/office/officeart/2016/7/layout/BasicLinearProcessNumbered"/>
    <dgm:cxn modelId="{41B3D494-8A41-4BD8-9BE4-C7DE8A27D61D}" type="presOf" srcId="{DC4E7615-C6A9-44B7-ACD1-2AD0DCF03F6B}" destId="{2FF04CEF-F40D-42A7-AAEC-F364DA066A9E}" srcOrd="1" destOrd="0" presId="urn:microsoft.com/office/officeart/2016/7/layout/BasicLinearProcessNumbered"/>
    <dgm:cxn modelId="{33EB4D95-D54E-4967-A2DD-96218211E8CB}" type="presOf" srcId="{13EC13D5-4D6A-4793-B027-E23B37A02650}" destId="{BE2B909C-562B-49BB-9E4D-82C556BDADEE}" srcOrd="0" destOrd="0" presId="urn:microsoft.com/office/officeart/2016/7/layout/BasicLinearProcessNumbered"/>
    <dgm:cxn modelId="{624B3597-5C0D-3B43-A49D-B9756A2DBFE0}" type="presOf" srcId="{0A033E25-5531-F843-BE05-15166397BF79}" destId="{39366703-C8FE-DC42-9D3F-DB13E2C17AC6}" srcOrd="1" destOrd="0" presId="urn:microsoft.com/office/officeart/2016/7/layout/BasicLinearProcessNumbered"/>
    <dgm:cxn modelId="{B3CC409C-6643-4455-B7DE-4ED0B6AA888D}" type="presOf" srcId="{34EDBD0A-A77E-4C03-8350-B2218E7E1D75}" destId="{68BAC79A-9627-449A-8711-3B7CA0F756E8}" srcOrd="0" destOrd="0" presId="urn:microsoft.com/office/officeart/2016/7/layout/BasicLinearProcessNumbered"/>
    <dgm:cxn modelId="{D0D65BA7-BF50-41E4-8262-936621A558B1}" type="presOf" srcId="{A0D9682F-67BA-45CF-A9EF-9971828ADD4E}" destId="{530FCCB9-FDE8-439A-ACA0-04CC2538D79F}" srcOrd="1" destOrd="0" presId="urn:microsoft.com/office/officeart/2016/7/layout/BasicLinearProcessNumbered"/>
    <dgm:cxn modelId="{0DFE0BB1-A927-EE40-8CC2-489B0AA0B2B2}" srcId="{A460117D-9E41-4C0F-901C-0D3BCC1BD792}" destId="{0A033E25-5531-F843-BE05-15166397BF79}" srcOrd="4" destOrd="0" parTransId="{B117E129-822E-1043-9BC1-8346860A9AC7}" sibTransId="{A923BE71-496B-304B-B9F0-C29FCE2FD209}"/>
    <dgm:cxn modelId="{09B5CCC0-DD2D-4F81-BEDB-E159BD53BED4}" srcId="{A460117D-9E41-4C0F-901C-0D3BCC1BD792}" destId="{DC4E7615-C6A9-44B7-ACD1-2AD0DCF03F6B}" srcOrd="0" destOrd="0" parTransId="{249953F4-F287-4378-B6CE-068DC22C56B7}" sibTransId="{5D58E260-4FD1-480A-8D6E-888B99455098}"/>
    <dgm:cxn modelId="{581CCCCB-290A-4AAD-AF3A-38C13C3CA644}" type="presOf" srcId="{A0D9682F-67BA-45CF-A9EF-9971828ADD4E}" destId="{6BA0345D-37BD-4095-A193-3313B42A3297}" srcOrd="0" destOrd="0" presId="urn:microsoft.com/office/officeart/2016/7/layout/BasicLinearProcessNumbered"/>
    <dgm:cxn modelId="{9A44D5D5-F89B-A14B-B8E7-2ECC77B5B71D}" type="presOf" srcId="{0A033E25-5531-F843-BE05-15166397BF79}" destId="{02286507-105A-CF4B-905E-F2FEA919241E}" srcOrd="0" destOrd="0" presId="urn:microsoft.com/office/officeart/2016/7/layout/BasicLinearProcessNumbered"/>
    <dgm:cxn modelId="{8D1FB0FB-5778-4DB3-BA7E-0916634533E1}" type="presOf" srcId="{6E0DA9EB-887A-4180-BCD8-0DB505010509}" destId="{2A523AC6-70AF-430C-9191-13EBCFE1F6D7}" srcOrd="0" destOrd="0" presId="urn:microsoft.com/office/officeart/2016/7/layout/BasicLinearProcessNumbered"/>
    <dgm:cxn modelId="{77E5EEFC-EDBC-49AE-B161-83BC4DC978E9}" type="presOf" srcId="{A460117D-9E41-4C0F-901C-0D3BCC1BD792}" destId="{2DBC08D8-BC95-4F80-85F7-B783CBC55624}" srcOrd="0" destOrd="0" presId="urn:microsoft.com/office/officeart/2016/7/layout/BasicLinearProcessNumbered"/>
    <dgm:cxn modelId="{CBBB59FD-91E2-4FCA-84B7-C04987D78AFB}" type="presOf" srcId="{34EDBD0A-A77E-4C03-8350-B2218E7E1D75}" destId="{385541AB-8590-4B29-8897-F65503CAA788}" srcOrd="1" destOrd="0" presId="urn:microsoft.com/office/officeart/2016/7/layout/BasicLinearProcessNumbered"/>
    <dgm:cxn modelId="{E311E6BA-7F45-4650-B835-56C54CF085C8}" type="presParOf" srcId="{2DBC08D8-BC95-4F80-85F7-B783CBC55624}" destId="{16CA7B0C-DBF0-4B35-8F76-CEBFAE8B4371}" srcOrd="0" destOrd="0" presId="urn:microsoft.com/office/officeart/2016/7/layout/BasicLinearProcessNumbered"/>
    <dgm:cxn modelId="{FC7F501B-92E8-4085-B82C-FC8D77FB437A}" type="presParOf" srcId="{16CA7B0C-DBF0-4B35-8F76-CEBFAE8B4371}" destId="{28C798E5-8A12-40B6-A798-9C6118DE19F0}" srcOrd="0" destOrd="0" presId="urn:microsoft.com/office/officeart/2016/7/layout/BasicLinearProcessNumbered"/>
    <dgm:cxn modelId="{6514B243-893B-4E73-A289-BE5D9875CB02}" type="presParOf" srcId="{16CA7B0C-DBF0-4B35-8F76-CEBFAE8B4371}" destId="{F61275E7-D035-4A83-B5D7-27335E061C13}" srcOrd="1" destOrd="0" presId="urn:microsoft.com/office/officeart/2016/7/layout/BasicLinearProcessNumbered"/>
    <dgm:cxn modelId="{48BDC3E1-8549-4C53-88E7-740FFEC7A060}" type="presParOf" srcId="{16CA7B0C-DBF0-4B35-8F76-CEBFAE8B4371}" destId="{8B5A08AE-0F2E-4DB4-A319-4C873385991F}" srcOrd="2" destOrd="0" presId="urn:microsoft.com/office/officeart/2016/7/layout/BasicLinearProcessNumbered"/>
    <dgm:cxn modelId="{878A3353-025D-4133-9593-BB4C3F262670}" type="presParOf" srcId="{16CA7B0C-DBF0-4B35-8F76-CEBFAE8B4371}" destId="{2FF04CEF-F40D-42A7-AAEC-F364DA066A9E}" srcOrd="3" destOrd="0" presId="urn:microsoft.com/office/officeart/2016/7/layout/BasicLinearProcessNumbered"/>
    <dgm:cxn modelId="{EB061C82-7669-40DB-B1DD-ACA9D72495DB}" type="presParOf" srcId="{2DBC08D8-BC95-4F80-85F7-B783CBC55624}" destId="{FD5DB2C6-DA44-4388-8C77-F96435984415}" srcOrd="1" destOrd="0" presId="urn:microsoft.com/office/officeart/2016/7/layout/BasicLinearProcessNumbered"/>
    <dgm:cxn modelId="{ED83496E-D27C-457D-B3B9-06ED3A99C9DD}" type="presParOf" srcId="{2DBC08D8-BC95-4F80-85F7-B783CBC55624}" destId="{D151C403-2D91-47D3-A8EF-01855EA24B51}" srcOrd="2" destOrd="0" presId="urn:microsoft.com/office/officeart/2016/7/layout/BasicLinearProcessNumbered"/>
    <dgm:cxn modelId="{CADA3071-D422-476B-88B2-0CF1DAAAE438}" type="presParOf" srcId="{D151C403-2D91-47D3-A8EF-01855EA24B51}" destId="{2A523AC6-70AF-430C-9191-13EBCFE1F6D7}" srcOrd="0" destOrd="0" presId="urn:microsoft.com/office/officeart/2016/7/layout/BasicLinearProcessNumbered"/>
    <dgm:cxn modelId="{A49D5C7D-76C5-4E7E-BB27-4C94E6AF62D3}" type="presParOf" srcId="{D151C403-2D91-47D3-A8EF-01855EA24B51}" destId="{FD064B6F-6954-4175-B757-A2087FF358CA}" srcOrd="1" destOrd="0" presId="urn:microsoft.com/office/officeart/2016/7/layout/BasicLinearProcessNumbered"/>
    <dgm:cxn modelId="{D31E845D-171E-4B1B-86DA-88B206674ACD}" type="presParOf" srcId="{D151C403-2D91-47D3-A8EF-01855EA24B51}" destId="{49F41A87-C966-407D-A31F-4184F86E7353}" srcOrd="2" destOrd="0" presId="urn:microsoft.com/office/officeart/2016/7/layout/BasicLinearProcessNumbered"/>
    <dgm:cxn modelId="{DC578395-14A9-4B34-A9F5-8B0150716179}" type="presParOf" srcId="{D151C403-2D91-47D3-A8EF-01855EA24B51}" destId="{F04FAEF1-925D-4F81-82F7-3B14AD27BE8E}" srcOrd="3" destOrd="0" presId="urn:microsoft.com/office/officeart/2016/7/layout/BasicLinearProcessNumbered"/>
    <dgm:cxn modelId="{081919EC-4E29-4AC5-A99B-F7600B1D9A00}" type="presParOf" srcId="{2DBC08D8-BC95-4F80-85F7-B783CBC55624}" destId="{392BFCEB-C8E6-44CE-BD56-C7CFB31C9064}" srcOrd="3" destOrd="0" presId="urn:microsoft.com/office/officeart/2016/7/layout/BasicLinearProcessNumbered"/>
    <dgm:cxn modelId="{762D2E71-ACFD-4B43-B2EE-F3D73DFA035A}" type="presParOf" srcId="{2DBC08D8-BC95-4F80-85F7-B783CBC55624}" destId="{CD35C4A7-4A3A-43C2-91D9-AA14845E8236}" srcOrd="4" destOrd="0" presId="urn:microsoft.com/office/officeart/2016/7/layout/BasicLinearProcessNumbered"/>
    <dgm:cxn modelId="{8062AE9F-A12B-440A-B776-BDB5E9619166}" type="presParOf" srcId="{CD35C4A7-4A3A-43C2-91D9-AA14845E8236}" destId="{6BA0345D-37BD-4095-A193-3313B42A3297}" srcOrd="0" destOrd="0" presId="urn:microsoft.com/office/officeart/2016/7/layout/BasicLinearProcessNumbered"/>
    <dgm:cxn modelId="{D971FC5A-BCC8-426F-B71D-C73B564F87C4}" type="presParOf" srcId="{CD35C4A7-4A3A-43C2-91D9-AA14845E8236}" destId="{2673642E-BEEE-47FB-BFE1-DDF82B472BA6}" srcOrd="1" destOrd="0" presId="urn:microsoft.com/office/officeart/2016/7/layout/BasicLinearProcessNumbered"/>
    <dgm:cxn modelId="{66486125-7329-42C8-A6B3-39BBAFF8EDFC}" type="presParOf" srcId="{CD35C4A7-4A3A-43C2-91D9-AA14845E8236}" destId="{947DECBB-A63A-4008-80D0-85EFC63D5A12}" srcOrd="2" destOrd="0" presId="urn:microsoft.com/office/officeart/2016/7/layout/BasicLinearProcessNumbered"/>
    <dgm:cxn modelId="{66DFEFB9-A2C2-462F-B28E-1524ECC2F671}" type="presParOf" srcId="{CD35C4A7-4A3A-43C2-91D9-AA14845E8236}" destId="{530FCCB9-FDE8-439A-ACA0-04CC2538D79F}" srcOrd="3" destOrd="0" presId="urn:microsoft.com/office/officeart/2016/7/layout/BasicLinearProcessNumbered"/>
    <dgm:cxn modelId="{2F246D17-487D-481D-ADC2-6CE9EA05CAFE}" type="presParOf" srcId="{2DBC08D8-BC95-4F80-85F7-B783CBC55624}" destId="{E2B4B849-9CCA-41E6-AA5F-90B565C0DA2B}" srcOrd="5" destOrd="0" presId="urn:microsoft.com/office/officeart/2016/7/layout/BasicLinearProcessNumbered"/>
    <dgm:cxn modelId="{F9D86D45-98C6-459E-8495-3E884EB0EEA6}" type="presParOf" srcId="{2DBC08D8-BC95-4F80-85F7-B783CBC55624}" destId="{57F415C7-22D5-400C-8C31-9013778736EE}" srcOrd="6" destOrd="0" presId="urn:microsoft.com/office/officeart/2016/7/layout/BasicLinearProcessNumbered"/>
    <dgm:cxn modelId="{C56C6C00-CC3D-408E-AF95-3511B439CC52}" type="presParOf" srcId="{57F415C7-22D5-400C-8C31-9013778736EE}" destId="{68BAC79A-9627-449A-8711-3B7CA0F756E8}" srcOrd="0" destOrd="0" presId="urn:microsoft.com/office/officeart/2016/7/layout/BasicLinearProcessNumbered"/>
    <dgm:cxn modelId="{D714F21C-89D3-451B-BC02-E8010FB7F8B0}" type="presParOf" srcId="{57F415C7-22D5-400C-8C31-9013778736EE}" destId="{BE2B909C-562B-49BB-9E4D-82C556BDADEE}" srcOrd="1" destOrd="0" presId="urn:microsoft.com/office/officeart/2016/7/layout/BasicLinearProcessNumbered"/>
    <dgm:cxn modelId="{B4142591-5F8D-4C70-A54B-77E154D96D2C}" type="presParOf" srcId="{57F415C7-22D5-400C-8C31-9013778736EE}" destId="{9F95A3E9-C360-4500-BB02-295475D48649}" srcOrd="2" destOrd="0" presId="urn:microsoft.com/office/officeart/2016/7/layout/BasicLinearProcessNumbered"/>
    <dgm:cxn modelId="{0BE06194-489F-4386-A1ED-0D496C9BCAEC}" type="presParOf" srcId="{57F415C7-22D5-400C-8C31-9013778736EE}" destId="{385541AB-8590-4B29-8897-F65503CAA788}" srcOrd="3" destOrd="0" presId="urn:microsoft.com/office/officeart/2016/7/layout/BasicLinearProcessNumbered"/>
    <dgm:cxn modelId="{50FD056C-310D-5241-9EB0-BC55D897CA75}" type="presParOf" srcId="{2DBC08D8-BC95-4F80-85F7-B783CBC55624}" destId="{42A882C1-37B0-4C4A-9A73-8D6BD57BEC99}" srcOrd="7" destOrd="0" presId="urn:microsoft.com/office/officeart/2016/7/layout/BasicLinearProcessNumbered"/>
    <dgm:cxn modelId="{299CD940-28A9-6943-BC34-8B5729691BD3}" type="presParOf" srcId="{2DBC08D8-BC95-4F80-85F7-B783CBC55624}" destId="{38667F82-205B-FF45-84C2-B4A8198EE996}" srcOrd="8" destOrd="0" presId="urn:microsoft.com/office/officeart/2016/7/layout/BasicLinearProcessNumbered"/>
    <dgm:cxn modelId="{86DD4624-F909-9445-B9E2-E3E1E050B0EE}" type="presParOf" srcId="{38667F82-205B-FF45-84C2-B4A8198EE996}" destId="{02286507-105A-CF4B-905E-F2FEA919241E}" srcOrd="0" destOrd="0" presId="urn:microsoft.com/office/officeart/2016/7/layout/BasicLinearProcessNumbered"/>
    <dgm:cxn modelId="{EE821948-1221-6F4D-B7BE-628E10D5B84B}" type="presParOf" srcId="{38667F82-205B-FF45-84C2-B4A8198EE996}" destId="{D95513CD-F243-2A42-943F-910A4E659255}" srcOrd="1" destOrd="0" presId="urn:microsoft.com/office/officeart/2016/7/layout/BasicLinearProcessNumbered"/>
    <dgm:cxn modelId="{495DFEF4-56BB-A046-9B7A-DA892FB20476}" type="presParOf" srcId="{38667F82-205B-FF45-84C2-B4A8198EE996}" destId="{C6CE9EFC-B899-3A4B-8702-AA5D11180469}" srcOrd="2" destOrd="0" presId="urn:microsoft.com/office/officeart/2016/7/layout/BasicLinearProcessNumbered"/>
    <dgm:cxn modelId="{11496C7C-2166-D648-845C-EA4AFA9AE5B6}" type="presParOf" srcId="{38667F82-205B-FF45-84C2-B4A8198EE996}" destId="{39366703-C8FE-DC42-9D3F-DB13E2C17AC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60117D-9E41-4C0F-901C-0D3BCC1BD79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4E7615-C6A9-44B7-ACD1-2AD0DCF03F6B}">
      <dgm:prSet/>
      <dgm:spPr/>
      <dgm:t>
        <a:bodyPr/>
        <a:lstStyle/>
        <a:p>
          <a:r>
            <a:rPr lang="en-US" dirty="0"/>
            <a:t>Encouragement comes from trust.</a:t>
          </a:r>
        </a:p>
      </dgm:t>
    </dgm:pt>
    <dgm:pt modelId="{249953F4-F287-4378-B6CE-068DC22C56B7}" type="parTrans" cxnId="{09B5CCC0-DD2D-4F81-BEDB-E159BD53BED4}">
      <dgm:prSet/>
      <dgm:spPr/>
      <dgm:t>
        <a:bodyPr/>
        <a:lstStyle/>
        <a:p>
          <a:endParaRPr lang="en-US"/>
        </a:p>
      </dgm:t>
    </dgm:pt>
    <dgm:pt modelId="{5D58E260-4FD1-480A-8D6E-888B99455098}" type="sibTrans" cxnId="{09B5CCC0-DD2D-4F81-BEDB-E159BD53BED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E0DA9EB-887A-4180-BCD8-0DB505010509}">
      <dgm:prSet/>
      <dgm:spPr/>
      <dgm:t>
        <a:bodyPr/>
        <a:lstStyle/>
        <a:p>
          <a:r>
            <a:rPr lang="en-US" dirty="0"/>
            <a:t>To find interest, just listen.</a:t>
          </a:r>
        </a:p>
      </dgm:t>
    </dgm:pt>
    <dgm:pt modelId="{6A0F3665-0061-4115-A56F-894C30B1E765}" type="parTrans" cxnId="{2A8CBB06-0204-4C69-98CA-C92FB2410227}">
      <dgm:prSet/>
      <dgm:spPr/>
      <dgm:t>
        <a:bodyPr/>
        <a:lstStyle/>
        <a:p>
          <a:endParaRPr lang="en-US"/>
        </a:p>
      </dgm:t>
    </dgm:pt>
    <dgm:pt modelId="{AFD94892-049D-4749-84A0-6F0929C7FF08}" type="sibTrans" cxnId="{2A8CBB06-0204-4C69-98CA-C92FB2410227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A0D9682F-67BA-45CF-A9EF-9971828ADD4E}">
      <dgm:prSet/>
      <dgm:spPr/>
      <dgm:t>
        <a:bodyPr/>
        <a:lstStyle/>
        <a:p>
          <a:r>
            <a:rPr lang="en-US" dirty="0"/>
            <a:t>You can't control the class without respect.</a:t>
          </a:r>
        </a:p>
      </dgm:t>
    </dgm:pt>
    <dgm:pt modelId="{E6E09892-184F-429A-B7AD-F64D1C55B46D}" type="parTrans" cxnId="{91ACF32C-D862-4CAD-AF37-065589743564}">
      <dgm:prSet/>
      <dgm:spPr/>
      <dgm:t>
        <a:bodyPr/>
        <a:lstStyle/>
        <a:p>
          <a:endParaRPr lang="en-US"/>
        </a:p>
      </dgm:t>
    </dgm:pt>
    <dgm:pt modelId="{A83BB9FD-FDDE-484A-870F-48CA78209714}" type="sibTrans" cxnId="{91ACF32C-D862-4CAD-AF37-06558974356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A033E25-5531-F843-BE05-15166397BF79}">
      <dgm:prSet/>
      <dgm:spPr/>
      <dgm:t>
        <a:bodyPr/>
        <a:lstStyle/>
        <a:p>
          <a:r>
            <a:rPr lang="en-US" b="0" i="0" u="none" noProof="0" dirty="0"/>
            <a:t>To manage time, you need to have a plan.</a:t>
          </a:r>
          <a:endParaRPr lang="en-US" noProof="0" dirty="0"/>
        </a:p>
      </dgm:t>
    </dgm:pt>
    <dgm:pt modelId="{B117E129-822E-1043-9BC1-8346860A9AC7}" type="parTrans" cxnId="{0DFE0BB1-A927-EE40-8CC2-489B0AA0B2B2}">
      <dgm:prSet/>
      <dgm:spPr/>
      <dgm:t>
        <a:bodyPr/>
        <a:lstStyle/>
        <a:p>
          <a:endParaRPr lang="es-MX"/>
        </a:p>
      </dgm:t>
    </dgm:pt>
    <dgm:pt modelId="{A923BE71-496B-304B-B9F0-C29FCE2FD209}" type="sibTrans" cxnId="{0DFE0BB1-A927-EE40-8CC2-489B0AA0B2B2}">
      <dgm:prSet phldrT="4" phldr="0"/>
      <dgm:spPr/>
      <dgm:t>
        <a:bodyPr/>
        <a:lstStyle/>
        <a:p>
          <a:r>
            <a:rPr lang="es-MX"/>
            <a:t>4</a:t>
          </a:r>
        </a:p>
      </dgm:t>
    </dgm:pt>
    <dgm:pt modelId="{2DBC08D8-BC95-4F80-85F7-B783CBC55624}" type="pres">
      <dgm:prSet presAssocID="{A460117D-9E41-4C0F-901C-0D3BCC1BD792}" presName="Name0" presStyleCnt="0">
        <dgm:presLayoutVars>
          <dgm:animLvl val="lvl"/>
          <dgm:resizeHandles val="exact"/>
        </dgm:presLayoutVars>
      </dgm:prSet>
      <dgm:spPr/>
    </dgm:pt>
    <dgm:pt modelId="{16CA7B0C-DBF0-4B35-8F76-CEBFAE8B4371}" type="pres">
      <dgm:prSet presAssocID="{DC4E7615-C6A9-44B7-ACD1-2AD0DCF03F6B}" presName="compositeNode" presStyleCnt="0">
        <dgm:presLayoutVars>
          <dgm:bulletEnabled val="1"/>
        </dgm:presLayoutVars>
      </dgm:prSet>
      <dgm:spPr/>
    </dgm:pt>
    <dgm:pt modelId="{28C798E5-8A12-40B6-A798-9C6118DE19F0}" type="pres">
      <dgm:prSet presAssocID="{DC4E7615-C6A9-44B7-ACD1-2AD0DCF03F6B}" presName="bgRect" presStyleLbl="bgAccFollowNode1" presStyleIdx="0" presStyleCnt="4"/>
      <dgm:spPr/>
    </dgm:pt>
    <dgm:pt modelId="{F61275E7-D035-4A83-B5D7-27335E061C13}" type="pres">
      <dgm:prSet presAssocID="{5D58E260-4FD1-480A-8D6E-888B99455098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8B5A08AE-0F2E-4DB4-A319-4C873385991F}" type="pres">
      <dgm:prSet presAssocID="{DC4E7615-C6A9-44B7-ACD1-2AD0DCF03F6B}" presName="bottomLine" presStyleLbl="alignNode1" presStyleIdx="1" presStyleCnt="8">
        <dgm:presLayoutVars/>
      </dgm:prSet>
      <dgm:spPr/>
    </dgm:pt>
    <dgm:pt modelId="{2FF04CEF-F40D-42A7-AAEC-F364DA066A9E}" type="pres">
      <dgm:prSet presAssocID="{DC4E7615-C6A9-44B7-ACD1-2AD0DCF03F6B}" presName="nodeText" presStyleLbl="bgAccFollowNode1" presStyleIdx="0" presStyleCnt="4">
        <dgm:presLayoutVars>
          <dgm:bulletEnabled val="1"/>
        </dgm:presLayoutVars>
      </dgm:prSet>
      <dgm:spPr/>
    </dgm:pt>
    <dgm:pt modelId="{FD5DB2C6-DA44-4388-8C77-F96435984415}" type="pres">
      <dgm:prSet presAssocID="{5D58E260-4FD1-480A-8D6E-888B99455098}" presName="sibTrans" presStyleCnt="0"/>
      <dgm:spPr/>
    </dgm:pt>
    <dgm:pt modelId="{D151C403-2D91-47D3-A8EF-01855EA24B51}" type="pres">
      <dgm:prSet presAssocID="{6E0DA9EB-887A-4180-BCD8-0DB505010509}" presName="compositeNode" presStyleCnt="0">
        <dgm:presLayoutVars>
          <dgm:bulletEnabled val="1"/>
        </dgm:presLayoutVars>
      </dgm:prSet>
      <dgm:spPr/>
    </dgm:pt>
    <dgm:pt modelId="{2A523AC6-70AF-430C-9191-13EBCFE1F6D7}" type="pres">
      <dgm:prSet presAssocID="{6E0DA9EB-887A-4180-BCD8-0DB505010509}" presName="bgRect" presStyleLbl="bgAccFollowNode1" presStyleIdx="1" presStyleCnt="4"/>
      <dgm:spPr/>
    </dgm:pt>
    <dgm:pt modelId="{FD064B6F-6954-4175-B757-A2087FF358CA}" type="pres">
      <dgm:prSet presAssocID="{AFD94892-049D-4749-84A0-6F0929C7FF08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49F41A87-C966-407D-A31F-4184F86E7353}" type="pres">
      <dgm:prSet presAssocID="{6E0DA9EB-887A-4180-BCD8-0DB505010509}" presName="bottomLine" presStyleLbl="alignNode1" presStyleIdx="3" presStyleCnt="8">
        <dgm:presLayoutVars/>
      </dgm:prSet>
      <dgm:spPr/>
    </dgm:pt>
    <dgm:pt modelId="{F04FAEF1-925D-4F81-82F7-3B14AD27BE8E}" type="pres">
      <dgm:prSet presAssocID="{6E0DA9EB-887A-4180-BCD8-0DB505010509}" presName="nodeText" presStyleLbl="bgAccFollowNode1" presStyleIdx="1" presStyleCnt="4">
        <dgm:presLayoutVars>
          <dgm:bulletEnabled val="1"/>
        </dgm:presLayoutVars>
      </dgm:prSet>
      <dgm:spPr/>
    </dgm:pt>
    <dgm:pt modelId="{392BFCEB-C8E6-44CE-BD56-C7CFB31C9064}" type="pres">
      <dgm:prSet presAssocID="{AFD94892-049D-4749-84A0-6F0929C7FF08}" presName="sibTrans" presStyleCnt="0"/>
      <dgm:spPr/>
    </dgm:pt>
    <dgm:pt modelId="{CD35C4A7-4A3A-43C2-91D9-AA14845E8236}" type="pres">
      <dgm:prSet presAssocID="{A0D9682F-67BA-45CF-A9EF-9971828ADD4E}" presName="compositeNode" presStyleCnt="0">
        <dgm:presLayoutVars>
          <dgm:bulletEnabled val="1"/>
        </dgm:presLayoutVars>
      </dgm:prSet>
      <dgm:spPr/>
    </dgm:pt>
    <dgm:pt modelId="{6BA0345D-37BD-4095-A193-3313B42A3297}" type="pres">
      <dgm:prSet presAssocID="{A0D9682F-67BA-45CF-A9EF-9971828ADD4E}" presName="bgRect" presStyleLbl="bgAccFollowNode1" presStyleIdx="2" presStyleCnt="4"/>
      <dgm:spPr/>
    </dgm:pt>
    <dgm:pt modelId="{2673642E-BEEE-47FB-BFE1-DDF82B472BA6}" type="pres">
      <dgm:prSet presAssocID="{A83BB9FD-FDDE-484A-870F-48CA78209714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947DECBB-A63A-4008-80D0-85EFC63D5A12}" type="pres">
      <dgm:prSet presAssocID="{A0D9682F-67BA-45CF-A9EF-9971828ADD4E}" presName="bottomLine" presStyleLbl="alignNode1" presStyleIdx="5" presStyleCnt="8">
        <dgm:presLayoutVars/>
      </dgm:prSet>
      <dgm:spPr/>
    </dgm:pt>
    <dgm:pt modelId="{530FCCB9-FDE8-439A-ACA0-04CC2538D79F}" type="pres">
      <dgm:prSet presAssocID="{A0D9682F-67BA-45CF-A9EF-9971828ADD4E}" presName="nodeText" presStyleLbl="bgAccFollowNode1" presStyleIdx="2" presStyleCnt="4">
        <dgm:presLayoutVars>
          <dgm:bulletEnabled val="1"/>
        </dgm:presLayoutVars>
      </dgm:prSet>
      <dgm:spPr/>
    </dgm:pt>
    <dgm:pt modelId="{E2B4B849-9CCA-41E6-AA5F-90B565C0DA2B}" type="pres">
      <dgm:prSet presAssocID="{A83BB9FD-FDDE-484A-870F-48CA78209714}" presName="sibTrans" presStyleCnt="0"/>
      <dgm:spPr/>
    </dgm:pt>
    <dgm:pt modelId="{38667F82-205B-FF45-84C2-B4A8198EE996}" type="pres">
      <dgm:prSet presAssocID="{0A033E25-5531-F843-BE05-15166397BF79}" presName="compositeNode" presStyleCnt="0">
        <dgm:presLayoutVars>
          <dgm:bulletEnabled val="1"/>
        </dgm:presLayoutVars>
      </dgm:prSet>
      <dgm:spPr/>
    </dgm:pt>
    <dgm:pt modelId="{02286507-105A-CF4B-905E-F2FEA919241E}" type="pres">
      <dgm:prSet presAssocID="{0A033E25-5531-F843-BE05-15166397BF79}" presName="bgRect" presStyleLbl="bgAccFollowNode1" presStyleIdx="3" presStyleCnt="4"/>
      <dgm:spPr/>
    </dgm:pt>
    <dgm:pt modelId="{D95513CD-F243-2A42-943F-910A4E659255}" type="pres">
      <dgm:prSet presAssocID="{A923BE71-496B-304B-B9F0-C29FCE2FD209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C6CE9EFC-B899-3A4B-8702-AA5D11180469}" type="pres">
      <dgm:prSet presAssocID="{0A033E25-5531-F843-BE05-15166397BF79}" presName="bottomLine" presStyleLbl="alignNode1" presStyleIdx="7" presStyleCnt="8">
        <dgm:presLayoutVars/>
      </dgm:prSet>
      <dgm:spPr/>
    </dgm:pt>
    <dgm:pt modelId="{39366703-C8FE-DC42-9D3F-DB13E2C17AC6}" type="pres">
      <dgm:prSet presAssocID="{0A033E25-5531-F843-BE05-15166397BF79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2A8CBB06-0204-4C69-98CA-C92FB2410227}" srcId="{A460117D-9E41-4C0F-901C-0D3BCC1BD792}" destId="{6E0DA9EB-887A-4180-BCD8-0DB505010509}" srcOrd="1" destOrd="0" parTransId="{6A0F3665-0061-4115-A56F-894C30B1E765}" sibTransId="{AFD94892-049D-4749-84A0-6F0929C7FF08}"/>
    <dgm:cxn modelId="{91ACF32C-D862-4CAD-AF37-065589743564}" srcId="{A460117D-9E41-4C0F-901C-0D3BCC1BD792}" destId="{A0D9682F-67BA-45CF-A9EF-9971828ADD4E}" srcOrd="2" destOrd="0" parTransId="{E6E09892-184F-429A-B7AD-F64D1C55B46D}" sibTransId="{A83BB9FD-FDDE-484A-870F-48CA78209714}"/>
    <dgm:cxn modelId="{48DE952D-3CA8-4E49-ADCB-8A38C083CD08}" type="presOf" srcId="{5D58E260-4FD1-480A-8D6E-888B99455098}" destId="{F61275E7-D035-4A83-B5D7-27335E061C13}" srcOrd="0" destOrd="0" presId="urn:microsoft.com/office/officeart/2016/7/layout/BasicLinearProcessNumbered"/>
    <dgm:cxn modelId="{AE72BA2D-CDF1-9648-B558-99E5C1865C3B}" type="presOf" srcId="{A83BB9FD-FDDE-484A-870F-48CA78209714}" destId="{2673642E-BEEE-47FB-BFE1-DDF82B472BA6}" srcOrd="0" destOrd="0" presId="urn:microsoft.com/office/officeart/2016/7/layout/BasicLinearProcessNumbered"/>
    <dgm:cxn modelId="{06449D64-4962-CB4B-A34B-1CA9FF53267C}" type="presOf" srcId="{A923BE71-496B-304B-B9F0-C29FCE2FD209}" destId="{D95513CD-F243-2A42-943F-910A4E659255}" srcOrd="0" destOrd="0" presId="urn:microsoft.com/office/officeart/2016/7/layout/BasicLinearProcessNumbered"/>
    <dgm:cxn modelId="{8422A848-BC4C-794E-BE10-8BE67F693094}" type="presOf" srcId="{DC4E7615-C6A9-44B7-ACD1-2AD0DCF03F6B}" destId="{2FF04CEF-F40D-42A7-AAEC-F364DA066A9E}" srcOrd="1" destOrd="0" presId="urn:microsoft.com/office/officeart/2016/7/layout/BasicLinearProcessNumbered"/>
    <dgm:cxn modelId="{2F36A869-687F-7145-84D8-3BE722B2EC81}" type="presOf" srcId="{A0D9682F-67BA-45CF-A9EF-9971828ADD4E}" destId="{6BA0345D-37BD-4095-A193-3313B42A3297}" srcOrd="0" destOrd="0" presId="urn:microsoft.com/office/officeart/2016/7/layout/BasicLinearProcessNumbered"/>
    <dgm:cxn modelId="{80F0E86B-0C81-594F-83CA-E6C090DF5289}" type="presOf" srcId="{DC4E7615-C6A9-44B7-ACD1-2AD0DCF03F6B}" destId="{28C798E5-8A12-40B6-A798-9C6118DE19F0}" srcOrd="0" destOrd="0" presId="urn:microsoft.com/office/officeart/2016/7/layout/BasicLinearProcessNumbered"/>
    <dgm:cxn modelId="{DA1F676E-C5A3-5C4E-9E12-5872826639E7}" type="presOf" srcId="{6E0DA9EB-887A-4180-BCD8-0DB505010509}" destId="{F04FAEF1-925D-4F81-82F7-3B14AD27BE8E}" srcOrd="1" destOrd="0" presId="urn:microsoft.com/office/officeart/2016/7/layout/BasicLinearProcessNumbered"/>
    <dgm:cxn modelId="{36A1C2A3-CDD0-5641-9DAC-C24E79012F09}" type="presOf" srcId="{0A033E25-5531-F843-BE05-15166397BF79}" destId="{39366703-C8FE-DC42-9D3F-DB13E2C17AC6}" srcOrd="1" destOrd="0" presId="urn:microsoft.com/office/officeart/2016/7/layout/BasicLinearProcessNumbered"/>
    <dgm:cxn modelId="{D0BB59A8-AC2D-234C-A990-D88F3D054F14}" type="presOf" srcId="{6E0DA9EB-887A-4180-BCD8-0DB505010509}" destId="{2A523AC6-70AF-430C-9191-13EBCFE1F6D7}" srcOrd="0" destOrd="0" presId="urn:microsoft.com/office/officeart/2016/7/layout/BasicLinearProcessNumbered"/>
    <dgm:cxn modelId="{0DFE0BB1-A927-EE40-8CC2-489B0AA0B2B2}" srcId="{A460117D-9E41-4C0F-901C-0D3BCC1BD792}" destId="{0A033E25-5531-F843-BE05-15166397BF79}" srcOrd="3" destOrd="0" parTransId="{B117E129-822E-1043-9BC1-8346860A9AC7}" sibTransId="{A923BE71-496B-304B-B9F0-C29FCE2FD209}"/>
    <dgm:cxn modelId="{09B5CCC0-DD2D-4F81-BEDB-E159BD53BED4}" srcId="{A460117D-9E41-4C0F-901C-0D3BCC1BD792}" destId="{DC4E7615-C6A9-44B7-ACD1-2AD0DCF03F6B}" srcOrd="0" destOrd="0" parTransId="{249953F4-F287-4378-B6CE-068DC22C56B7}" sibTransId="{5D58E260-4FD1-480A-8D6E-888B99455098}"/>
    <dgm:cxn modelId="{2C50B8D5-1F33-4F49-B0F1-4322EA372616}" type="presOf" srcId="{A0D9682F-67BA-45CF-A9EF-9971828ADD4E}" destId="{530FCCB9-FDE8-439A-ACA0-04CC2538D79F}" srcOrd="1" destOrd="0" presId="urn:microsoft.com/office/officeart/2016/7/layout/BasicLinearProcessNumbered"/>
    <dgm:cxn modelId="{B4518ADB-BCE4-1046-80E1-B7B3071308D0}" type="presOf" srcId="{0A033E25-5531-F843-BE05-15166397BF79}" destId="{02286507-105A-CF4B-905E-F2FEA919241E}" srcOrd="0" destOrd="0" presId="urn:microsoft.com/office/officeart/2016/7/layout/BasicLinearProcessNumbered"/>
    <dgm:cxn modelId="{DA8464F3-4915-D64A-B40D-20930E598797}" type="presOf" srcId="{AFD94892-049D-4749-84A0-6F0929C7FF08}" destId="{FD064B6F-6954-4175-B757-A2087FF358CA}" srcOrd="0" destOrd="0" presId="urn:microsoft.com/office/officeart/2016/7/layout/BasicLinearProcessNumbered"/>
    <dgm:cxn modelId="{77E5EEFC-EDBC-49AE-B161-83BC4DC978E9}" type="presOf" srcId="{A460117D-9E41-4C0F-901C-0D3BCC1BD792}" destId="{2DBC08D8-BC95-4F80-85F7-B783CBC55624}" srcOrd="0" destOrd="0" presId="urn:microsoft.com/office/officeart/2016/7/layout/BasicLinearProcessNumbered"/>
    <dgm:cxn modelId="{92F58B2E-D90E-F142-BB77-3D5E63C76456}" type="presParOf" srcId="{2DBC08D8-BC95-4F80-85F7-B783CBC55624}" destId="{16CA7B0C-DBF0-4B35-8F76-CEBFAE8B4371}" srcOrd="0" destOrd="0" presId="urn:microsoft.com/office/officeart/2016/7/layout/BasicLinearProcessNumbered"/>
    <dgm:cxn modelId="{6697750C-78D1-AA42-B080-E31AE47F3253}" type="presParOf" srcId="{16CA7B0C-DBF0-4B35-8F76-CEBFAE8B4371}" destId="{28C798E5-8A12-40B6-A798-9C6118DE19F0}" srcOrd="0" destOrd="0" presId="urn:microsoft.com/office/officeart/2016/7/layout/BasicLinearProcessNumbered"/>
    <dgm:cxn modelId="{A9911B82-3D9A-C642-AD14-29791BCE32CA}" type="presParOf" srcId="{16CA7B0C-DBF0-4B35-8F76-CEBFAE8B4371}" destId="{F61275E7-D035-4A83-B5D7-27335E061C13}" srcOrd="1" destOrd="0" presId="urn:microsoft.com/office/officeart/2016/7/layout/BasicLinearProcessNumbered"/>
    <dgm:cxn modelId="{CA71CD4C-F78B-F447-8711-A1DAFC6F58B0}" type="presParOf" srcId="{16CA7B0C-DBF0-4B35-8F76-CEBFAE8B4371}" destId="{8B5A08AE-0F2E-4DB4-A319-4C873385991F}" srcOrd="2" destOrd="0" presId="urn:microsoft.com/office/officeart/2016/7/layout/BasicLinearProcessNumbered"/>
    <dgm:cxn modelId="{35C90B4D-C424-234A-BE77-1A48B0F6A612}" type="presParOf" srcId="{16CA7B0C-DBF0-4B35-8F76-CEBFAE8B4371}" destId="{2FF04CEF-F40D-42A7-AAEC-F364DA066A9E}" srcOrd="3" destOrd="0" presId="urn:microsoft.com/office/officeart/2016/7/layout/BasicLinearProcessNumbered"/>
    <dgm:cxn modelId="{44A209D8-3BDE-DC43-BFDD-F3FEF64090C7}" type="presParOf" srcId="{2DBC08D8-BC95-4F80-85F7-B783CBC55624}" destId="{FD5DB2C6-DA44-4388-8C77-F96435984415}" srcOrd="1" destOrd="0" presId="urn:microsoft.com/office/officeart/2016/7/layout/BasicLinearProcessNumbered"/>
    <dgm:cxn modelId="{C49E56B7-4D05-6C47-986F-B5722408819C}" type="presParOf" srcId="{2DBC08D8-BC95-4F80-85F7-B783CBC55624}" destId="{D151C403-2D91-47D3-A8EF-01855EA24B51}" srcOrd="2" destOrd="0" presId="urn:microsoft.com/office/officeart/2016/7/layout/BasicLinearProcessNumbered"/>
    <dgm:cxn modelId="{9E2E6EE4-CF0F-854F-9A60-491B054AC434}" type="presParOf" srcId="{D151C403-2D91-47D3-A8EF-01855EA24B51}" destId="{2A523AC6-70AF-430C-9191-13EBCFE1F6D7}" srcOrd="0" destOrd="0" presId="urn:microsoft.com/office/officeart/2016/7/layout/BasicLinearProcessNumbered"/>
    <dgm:cxn modelId="{21404C9D-7D3D-744F-AAFF-9AFD16DECA91}" type="presParOf" srcId="{D151C403-2D91-47D3-A8EF-01855EA24B51}" destId="{FD064B6F-6954-4175-B757-A2087FF358CA}" srcOrd="1" destOrd="0" presId="urn:microsoft.com/office/officeart/2016/7/layout/BasicLinearProcessNumbered"/>
    <dgm:cxn modelId="{3A32A57B-85FB-524A-823E-1BD08312DA8E}" type="presParOf" srcId="{D151C403-2D91-47D3-A8EF-01855EA24B51}" destId="{49F41A87-C966-407D-A31F-4184F86E7353}" srcOrd="2" destOrd="0" presId="urn:microsoft.com/office/officeart/2016/7/layout/BasicLinearProcessNumbered"/>
    <dgm:cxn modelId="{ED235289-798B-E24E-90D7-2353DC3D53A4}" type="presParOf" srcId="{D151C403-2D91-47D3-A8EF-01855EA24B51}" destId="{F04FAEF1-925D-4F81-82F7-3B14AD27BE8E}" srcOrd="3" destOrd="0" presId="urn:microsoft.com/office/officeart/2016/7/layout/BasicLinearProcessNumbered"/>
    <dgm:cxn modelId="{801FCD31-B6AB-2C41-A7DF-238D5621717C}" type="presParOf" srcId="{2DBC08D8-BC95-4F80-85F7-B783CBC55624}" destId="{392BFCEB-C8E6-44CE-BD56-C7CFB31C9064}" srcOrd="3" destOrd="0" presId="urn:microsoft.com/office/officeart/2016/7/layout/BasicLinearProcessNumbered"/>
    <dgm:cxn modelId="{8DC98423-9558-3B45-AD80-0EF15ECD026A}" type="presParOf" srcId="{2DBC08D8-BC95-4F80-85F7-B783CBC55624}" destId="{CD35C4A7-4A3A-43C2-91D9-AA14845E8236}" srcOrd="4" destOrd="0" presId="urn:microsoft.com/office/officeart/2016/7/layout/BasicLinearProcessNumbered"/>
    <dgm:cxn modelId="{C5A92717-D29C-194B-8EE0-B54F40B83D28}" type="presParOf" srcId="{CD35C4A7-4A3A-43C2-91D9-AA14845E8236}" destId="{6BA0345D-37BD-4095-A193-3313B42A3297}" srcOrd="0" destOrd="0" presId="urn:microsoft.com/office/officeart/2016/7/layout/BasicLinearProcessNumbered"/>
    <dgm:cxn modelId="{E58FA69F-04DE-614C-BDEB-620431A2F1BD}" type="presParOf" srcId="{CD35C4A7-4A3A-43C2-91D9-AA14845E8236}" destId="{2673642E-BEEE-47FB-BFE1-DDF82B472BA6}" srcOrd="1" destOrd="0" presId="urn:microsoft.com/office/officeart/2016/7/layout/BasicLinearProcessNumbered"/>
    <dgm:cxn modelId="{EED4F593-2B39-774B-B4F1-2B34073CDD66}" type="presParOf" srcId="{CD35C4A7-4A3A-43C2-91D9-AA14845E8236}" destId="{947DECBB-A63A-4008-80D0-85EFC63D5A12}" srcOrd="2" destOrd="0" presId="urn:microsoft.com/office/officeart/2016/7/layout/BasicLinearProcessNumbered"/>
    <dgm:cxn modelId="{66721CF4-3942-6F4A-B6D9-4BE2A0E96A58}" type="presParOf" srcId="{CD35C4A7-4A3A-43C2-91D9-AA14845E8236}" destId="{530FCCB9-FDE8-439A-ACA0-04CC2538D79F}" srcOrd="3" destOrd="0" presId="urn:microsoft.com/office/officeart/2016/7/layout/BasicLinearProcessNumbered"/>
    <dgm:cxn modelId="{52991557-CB9F-9244-AA81-5185448EC389}" type="presParOf" srcId="{2DBC08D8-BC95-4F80-85F7-B783CBC55624}" destId="{E2B4B849-9CCA-41E6-AA5F-90B565C0DA2B}" srcOrd="5" destOrd="0" presId="urn:microsoft.com/office/officeart/2016/7/layout/BasicLinearProcessNumbered"/>
    <dgm:cxn modelId="{1FC42F91-949F-C749-8E77-86824018CBDD}" type="presParOf" srcId="{2DBC08D8-BC95-4F80-85F7-B783CBC55624}" destId="{38667F82-205B-FF45-84C2-B4A8198EE996}" srcOrd="6" destOrd="0" presId="urn:microsoft.com/office/officeart/2016/7/layout/BasicLinearProcessNumbered"/>
    <dgm:cxn modelId="{EC82DDA1-710F-0C4C-8E57-BFD21A188BDC}" type="presParOf" srcId="{38667F82-205B-FF45-84C2-B4A8198EE996}" destId="{02286507-105A-CF4B-905E-F2FEA919241E}" srcOrd="0" destOrd="0" presId="urn:microsoft.com/office/officeart/2016/7/layout/BasicLinearProcessNumbered"/>
    <dgm:cxn modelId="{6820D4D8-8499-114E-95BE-638B3577D571}" type="presParOf" srcId="{38667F82-205B-FF45-84C2-B4A8198EE996}" destId="{D95513CD-F243-2A42-943F-910A4E659255}" srcOrd="1" destOrd="0" presId="urn:microsoft.com/office/officeart/2016/7/layout/BasicLinearProcessNumbered"/>
    <dgm:cxn modelId="{76DBF37F-6172-B447-BD78-13632C44D97E}" type="presParOf" srcId="{38667F82-205B-FF45-84C2-B4A8198EE996}" destId="{C6CE9EFC-B899-3A4B-8702-AA5D11180469}" srcOrd="2" destOrd="0" presId="urn:microsoft.com/office/officeart/2016/7/layout/BasicLinearProcessNumbered"/>
    <dgm:cxn modelId="{C0D4E9C0-EA08-5946-A621-94939F8B8FCA}" type="presParOf" srcId="{38667F82-205B-FF45-84C2-B4A8198EE996}" destId="{39366703-C8FE-DC42-9D3F-DB13E2C17AC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798E5-8A12-40B6-A798-9C6118DE19F0}">
      <dsp:nvSpPr>
        <dsp:cNvPr id="0" name=""/>
        <dsp:cNvSpPr/>
      </dsp:nvSpPr>
      <dsp:spPr>
        <a:xfrm>
          <a:off x="3874" y="1447301"/>
          <a:ext cx="2097524" cy="293653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31" tIns="330200" rIns="16353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it?</a:t>
          </a:r>
        </a:p>
      </dsp:txBody>
      <dsp:txXfrm>
        <a:off x="3874" y="2563184"/>
        <a:ext cx="2097524" cy="1761920"/>
      </dsp:txXfrm>
    </dsp:sp>
    <dsp:sp modelId="{F61275E7-D035-4A83-B5D7-27335E061C13}">
      <dsp:nvSpPr>
        <dsp:cNvPr id="0" name=""/>
        <dsp:cNvSpPr/>
      </dsp:nvSpPr>
      <dsp:spPr>
        <a:xfrm>
          <a:off x="612156" y="1740955"/>
          <a:ext cx="880960" cy="8809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83" tIns="12700" rIns="68683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1</a:t>
          </a:r>
          <a:endParaRPr lang="en-US" sz="4400" kern="1200" dirty="0"/>
        </a:p>
      </dsp:txBody>
      <dsp:txXfrm>
        <a:off x="741170" y="1869969"/>
        <a:ext cx="622932" cy="622932"/>
      </dsp:txXfrm>
    </dsp:sp>
    <dsp:sp modelId="{8B5A08AE-0F2E-4DB4-A319-4C873385991F}">
      <dsp:nvSpPr>
        <dsp:cNvPr id="0" name=""/>
        <dsp:cNvSpPr/>
      </dsp:nvSpPr>
      <dsp:spPr>
        <a:xfrm>
          <a:off x="3874" y="4383764"/>
          <a:ext cx="2097524" cy="72"/>
        </a:xfrm>
        <a:prstGeom prst="rect">
          <a:avLst/>
        </a:prstGeom>
        <a:solidFill>
          <a:schemeClr val="accent5">
            <a:hueOff val="-132304"/>
            <a:satOff val="-8290"/>
            <a:lumOff val="-1351"/>
            <a:alphaOff val="0"/>
          </a:schemeClr>
        </a:solidFill>
        <a:ln w="12700" cap="flat" cmpd="sng" algn="ctr">
          <a:solidFill>
            <a:schemeClr val="accent5">
              <a:hueOff val="-132304"/>
              <a:satOff val="-8290"/>
              <a:lumOff val="-13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23AC6-70AF-430C-9191-13EBCFE1F6D7}">
      <dsp:nvSpPr>
        <dsp:cNvPr id="0" name=""/>
        <dsp:cNvSpPr/>
      </dsp:nvSpPr>
      <dsp:spPr>
        <a:xfrm>
          <a:off x="2311151" y="1447301"/>
          <a:ext cx="2097524" cy="2936534"/>
        </a:xfrm>
        <a:prstGeom prst="rect">
          <a:avLst/>
        </a:prstGeom>
        <a:solidFill>
          <a:schemeClr val="accent5">
            <a:tint val="40000"/>
            <a:alpha val="90000"/>
            <a:hueOff val="-123859"/>
            <a:satOff val="-22935"/>
            <a:lumOff val="-179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23859"/>
              <a:satOff val="-22935"/>
              <a:lumOff val="-17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31" tIns="330200" rIns="16353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 do you encourage students to speak in English?</a:t>
          </a:r>
        </a:p>
      </dsp:txBody>
      <dsp:txXfrm>
        <a:off x="2311151" y="2563184"/>
        <a:ext cx="2097524" cy="1761920"/>
      </dsp:txXfrm>
    </dsp:sp>
    <dsp:sp modelId="{FD064B6F-6954-4175-B757-A2087FF358CA}">
      <dsp:nvSpPr>
        <dsp:cNvPr id="0" name=""/>
        <dsp:cNvSpPr/>
      </dsp:nvSpPr>
      <dsp:spPr>
        <a:xfrm>
          <a:off x="2919433" y="1740955"/>
          <a:ext cx="880960" cy="880960"/>
        </a:xfrm>
        <a:prstGeom prst="ellipse">
          <a:avLst/>
        </a:prstGeom>
        <a:solidFill>
          <a:schemeClr val="accent5">
            <a:hueOff val="-264608"/>
            <a:satOff val="-16580"/>
            <a:lumOff val="-2702"/>
            <a:alphaOff val="0"/>
          </a:schemeClr>
        </a:solidFill>
        <a:ln w="12700" cap="flat" cmpd="sng" algn="ctr">
          <a:solidFill>
            <a:schemeClr val="accent5">
              <a:hueOff val="-264608"/>
              <a:satOff val="-16580"/>
              <a:lumOff val="-27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83" tIns="12700" rIns="68683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2</a:t>
          </a:r>
          <a:endParaRPr lang="en-US" sz="4400" kern="1200" dirty="0"/>
        </a:p>
      </dsp:txBody>
      <dsp:txXfrm>
        <a:off x="3048447" y="1869969"/>
        <a:ext cx="622932" cy="622932"/>
      </dsp:txXfrm>
    </dsp:sp>
    <dsp:sp modelId="{49F41A87-C966-407D-A31F-4184F86E7353}">
      <dsp:nvSpPr>
        <dsp:cNvPr id="0" name=""/>
        <dsp:cNvSpPr/>
      </dsp:nvSpPr>
      <dsp:spPr>
        <a:xfrm>
          <a:off x="2311151" y="4383764"/>
          <a:ext cx="2097524" cy="72"/>
        </a:xfrm>
        <a:prstGeom prst="rect">
          <a:avLst/>
        </a:prstGeom>
        <a:solidFill>
          <a:schemeClr val="accent5">
            <a:hueOff val="-396911"/>
            <a:satOff val="-24870"/>
            <a:lumOff val="-4052"/>
            <a:alphaOff val="0"/>
          </a:schemeClr>
        </a:solidFill>
        <a:ln w="12700" cap="flat" cmpd="sng" algn="ctr">
          <a:solidFill>
            <a:schemeClr val="accent5">
              <a:hueOff val="-396911"/>
              <a:satOff val="-24870"/>
              <a:lumOff val="-40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0345D-37BD-4095-A193-3313B42A3297}">
      <dsp:nvSpPr>
        <dsp:cNvPr id="0" name=""/>
        <dsp:cNvSpPr/>
      </dsp:nvSpPr>
      <dsp:spPr>
        <a:xfrm>
          <a:off x="4618428" y="1447301"/>
          <a:ext cx="2097524" cy="2936534"/>
        </a:xfrm>
        <a:prstGeom prst="rect">
          <a:avLst/>
        </a:prstGeom>
        <a:solidFill>
          <a:schemeClr val="accent5">
            <a:tint val="40000"/>
            <a:alpha val="90000"/>
            <a:hueOff val="-247719"/>
            <a:satOff val="-45870"/>
            <a:lumOff val="-358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7719"/>
              <a:satOff val="-45870"/>
              <a:lumOff val="-3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31" tIns="330200" rIns="16353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 do you obtain student interest or engagement?</a:t>
          </a:r>
        </a:p>
      </dsp:txBody>
      <dsp:txXfrm>
        <a:off x="4618428" y="2563184"/>
        <a:ext cx="2097524" cy="1761920"/>
      </dsp:txXfrm>
    </dsp:sp>
    <dsp:sp modelId="{2673642E-BEEE-47FB-BFE1-DDF82B472BA6}">
      <dsp:nvSpPr>
        <dsp:cNvPr id="0" name=""/>
        <dsp:cNvSpPr/>
      </dsp:nvSpPr>
      <dsp:spPr>
        <a:xfrm>
          <a:off x="5226710" y="1740955"/>
          <a:ext cx="880960" cy="880960"/>
        </a:xfrm>
        <a:prstGeom prst="ellipse">
          <a:avLst/>
        </a:prstGeom>
        <a:solidFill>
          <a:schemeClr val="accent5">
            <a:hueOff val="-529215"/>
            <a:satOff val="-33160"/>
            <a:lumOff val="-5403"/>
            <a:alphaOff val="0"/>
          </a:schemeClr>
        </a:solidFill>
        <a:ln w="12700" cap="flat" cmpd="sng" algn="ctr">
          <a:solidFill>
            <a:schemeClr val="accent5">
              <a:hueOff val="-529215"/>
              <a:satOff val="-33160"/>
              <a:lumOff val="-5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83" tIns="12700" rIns="68683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3</a:t>
          </a:r>
          <a:endParaRPr lang="en-US" sz="4400" kern="1200" dirty="0"/>
        </a:p>
      </dsp:txBody>
      <dsp:txXfrm>
        <a:off x="5355724" y="1869969"/>
        <a:ext cx="622932" cy="622932"/>
      </dsp:txXfrm>
    </dsp:sp>
    <dsp:sp modelId="{947DECBB-A63A-4008-80D0-85EFC63D5A12}">
      <dsp:nvSpPr>
        <dsp:cNvPr id="0" name=""/>
        <dsp:cNvSpPr/>
      </dsp:nvSpPr>
      <dsp:spPr>
        <a:xfrm>
          <a:off x="4618428" y="4383764"/>
          <a:ext cx="2097524" cy="72"/>
        </a:xfrm>
        <a:prstGeom prst="rect">
          <a:avLst/>
        </a:prstGeom>
        <a:solidFill>
          <a:schemeClr val="accent5">
            <a:hueOff val="-661519"/>
            <a:satOff val="-41450"/>
            <a:lumOff val="-6754"/>
            <a:alphaOff val="0"/>
          </a:schemeClr>
        </a:solidFill>
        <a:ln w="12700" cap="flat" cmpd="sng" algn="ctr">
          <a:solidFill>
            <a:schemeClr val="accent5">
              <a:hueOff val="-661519"/>
              <a:satOff val="-41450"/>
              <a:lumOff val="-67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AC79A-9627-449A-8711-3B7CA0F756E8}">
      <dsp:nvSpPr>
        <dsp:cNvPr id="0" name=""/>
        <dsp:cNvSpPr/>
      </dsp:nvSpPr>
      <dsp:spPr>
        <a:xfrm>
          <a:off x="6925705" y="1447301"/>
          <a:ext cx="2097524" cy="2936534"/>
        </a:xfrm>
        <a:prstGeom prst="rect">
          <a:avLst/>
        </a:prstGeom>
        <a:solidFill>
          <a:schemeClr val="accent5">
            <a:tint val="40000"/>
            <a:alpha val="90000"/>
            <a:hueOff val="-371578"/>
            <a:satOff val="-68805"/>
            <a:lumOff val="-537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71578"/>
              <a:satOff val="-68805"/>
              <a:lumOff val="-53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31" tIns="330200" rIns="16353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 do you control students in the classroom?</a:t>
          </a:r>
        </a:p>
      </dsp:txBody>
      <dsp:txXfrm>
        <a:off x="6925705" y="2563184"/>
        <a:ext cx="2097524" cy="1761920"/>
      </dsp:txXfrm>
    </dsp:sp>
    <dsp:sp modelId="{BE2B909C-562B-49BB-9E4D-82C556BDADEE}">
      <dsp:nvSpPr>
        <dsp:cNvPr id="0" name=""/>
        <dsp:cNvSpPr/>
      </dsp:nvSpPr>
      <dsp:spPr>
        <a:xfrm>
          <a:off x="7533988" y="1740955"/>
          <a:ext cx="880960" cy="880960"/>
        </a:xfrm>
        <a:prstGeom prst="ellipse">
          <a:avLst/>
        </a:prstGeom>
        <a:solidFill>
          <a:schemeClr val="accent5">
            <a:hueOff val="-793823"/>
            <a:satOff val="-49740"/>
            <a:lumOff val="-8105"/>
            <a:alphaOff val="0"/>
          </a:schemeClr>
        </a:solidFill>
        <a:ln w="12700" cap="flat" cmpd="sng" algn="ctr">
          <a:solidFill>
            <a:schemeClr val="accent5">
              <a:hueOff val="-793823"/>
              <a:satOff val="-49740"/>
              <a:lumOff val="-81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83" tIns="12700" rIns="68683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4</a:t>
          </a:r>
          <a:endParaRPr lang="en-US" sz="4400" kern="1200" dirty="0"/>
        </a:p>
      </dsp:txBody>
      <dsp:txXfrm>
        <a:off x="7663002" y="1869969"/>
        <a:ext cx="622932" cy="622932"/>
      </dsp:txXfrm>
    </dsp:sp>
    <dsp:sp modelId="{9F95A3E9-C360-4500-BB02-295475D48649}">
      <dsp:nvSpPr>
        <dsp:cNvPr id="0" name=""/>
        <dsp:cNvSpPr/>
      </dsp:nvSpPr>
      <dsp:spPr>
        <a:xfrm>
          <a:off x="6925705" y="4383764"/>
          <a:ext cx="2097524" cy="72"/>
        </a:xfrm>
        <a:prstGeom prst="rect">
          <a:avLst/>
        </a:prstGeom>
        <a:solidFill>
          <a:schemeClr val="accent5">
            <a:hueOff val="-926126"/>
            <a:satOff val="-58030"/>
            <a:lumOff val="-9455"/>
            <a:alphaOff val="0"/>
          </a:schemeClr>
        </a:solidFill>
        <a:ln w="12700" cap="flat" cmpd="sng" algn="ctr">
          <a:solidFill>
            <a:schemeClr val="accent5">
              <a:hueOff val="-926126"/>
              <a:satOff val="-58030"/>
              <a:lumOff val="-94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86507-105A-CF4B-905E-F2FEA919241E}">
      <dsp:nvSpPr>
        <dsp:cNvPr id="0" name=""/>
        <dsp:cNvSpPr/>
      </dsp:nvSpPr>
      <dsp:spPr>
        <a:xfrm>
          <a:off x="9232983" y="1447301"/>
          <a:ext cx="2097524" cy="2936534"/>
        </a:xfrm>
        <a:prstGeom prst="rect">
          <a:avLst/>
        </a:prstGeom>
        <a:solidFill>
          <a:schemeClr val="accent5">
            <a:tint val="40000"/>
            <a:alpha val="90000"/>
            <a:hueOff val="-495437"/>
            <a:satOff val="-91740"/>
            <a:lumOff val="-717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5437"/>
              <a:satOff val="-91740"/>
              <a:lumOff val="-71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31" tIns="330200" rIns="16353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 do you manage time in the classroom?</a:t>
          </a:r>
        </a:p>
      </dsp:txBody>
      <dsp:txXfrm>
        <a:off x="9232983" y="2563184"/>
        <a:ext cx="2097524" cy="1761920"/>
      </dsp:txXfrm>
    </dsp:sp>
    <dsp:sp modelId="{D95513CD-F243-2A42-943F-910A4E659255}">
      <dsp:nvSpPr>
        <dsp:cNvPr id="0" name=""/>
        <dsp:cNvSpPr/>
      </dsp:nvSpPr>
      <dsp:spPr>
        <a:xfrm>
          <a:off x="9841265" y="1740955"/>
          <a:ext cx="880960" cy="880960"/>
        </a:xfrm>
        <a:prstGeom prst="ellipse">
          <a:avLst/>
        </a:prstGeom>
        <a:solidFill>
          <a:schemeClr val="accent5">
            <a:hueOff val="-1058430"/>
            <a:satOff val="-66320"/>
            <a:lumOff val="-10806"/>
            <a:alphaOff val="0"/>
          </a:schemeClr>
        </a:solidFill>
        <a:ln w="12700" cap="flat" cmpd="sng" algn="ctr">
          <a:solidFill>
            <a:schemeClr val="accent5">
              <a:hueOff val="-1058430"/>
              <a:satOff val="-66320"/>
              <a:lumOff val="-108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83" tIns="12700" rIns="68683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/>
            <a:t>5</a:t>
          </a:r>
          <a:endParaRPr lang="es-MX" sz="4400" kern="1200" dirty="0"/>
        </a:p>
      </dsp:txBody>
      <dsp:txXfrm>
        <a:off x="9970279" y="1869969"/>
        <a:ext cx="622932" cy="622932"/>
      </dsp:txXfrm>
    </dsp:sp>
    <dsp:sp modelId="{C6CE9EFC-B899-3A4B-8702-AA5D11180469}">
      <dsp:nvSpPr>
        <dsp:cNvPr id="0" name=""/>
        <dsp:cNvSpPr/>
      </dsp:nvSpPr>
      <dsp:spPr>
        <a:xfrm>
          <a:off x="9232983" y="4383764"/>
          <a:ext cx="2097524" cy="72"/>
        </a:xfrm>
        <a:prstGeom prst="rect">
          <a:avLst/>
        </a:prstGeom>
        <a:solidFill>
          <a:schemeClr val="accent5">
            <a:hueOff val="-1190734"/>
            <a:satOff val="-74610"/>
            <a:lumOff val="-12157"/>
            <a:alphaOff val="0"/>
          </a:schemeClr>
        </a:solidFill>
        <a:ln w="12700" cap="flat" cmpd="sng" algn="ctr">
          <a:solidFill>
            <a:schemeClr val="accent5">
              <a:hueOff val="-1190734"/>
              <a:satOff val="-74610"/>
              <a:lumOff val="-1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798E5-8A12-40B6-A798-9C6118DE19F0}">
      <dsp:nvSpPr>
        <dsp:cNvPr id="0" name=""/>
        <dsp:cNvSpPr/>
      </dsp:nvSpPr>
      <dsp:spPr>
        <a:xfrm>
          <a:off x="3217" y="351292"/>
          <a:ext cx="2552477" cy="357346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001" tIns="330200" rIns="199001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Encouragement comes from trust.</a:t>
          </a:r>
        </a:p>
      </dsp:txBody>
      <dsp:txXfrm>
        <a:off x="3217" y="1709211"/>
        <a:ext cx="2552477" cy="2144081"/>
      </dsp:txXfrm>
    </dsp:sp>
    <dsp:sp modelId="{F61275E7-D035-4A83-B5D7-27335E061C13}">
      <dsp:nvSpPr>
        <dsp:cNvPr id="0" name=""/>
        <dsp:cNvSpPr/>
      </dsp:nvSpPr>
      <dsp:spPr>
        <a:xfrm>
          <a:off x="743436" y="708639"/>
          <a:ext cx="1072040" cy="10720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580" tIns="12700" rIns="8358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00433" y="865636"/>
        <a:ext cx="758046" cy="758046"/>
      </dsp:txXfrm>
    </dsp:sp>
    <dsp:sp modelId="{8B5A08AE-0F2E-4DB4-A319-4C873385991F}">
      <dsp:nvSpPr>
        <dsp:cNvPr id="0" name=""/>
        <dsp:cNvSpPr/>
      </dsp:nvSpPr>
      <dsp:spPr>
        <a:xfrm>
          <a:off x="3217" y="3924690"/>
          <a:ext cx="2552477" cy="72"/>
        </a:xfrm>
        <a:prstGeom prst="rect">
          <a:avLst/>
        </a:prstGeom>
        <a:solidFill>
          <a:schemeClr val="accent5">
            <a:hueOff val="-170105"/>
            <a:satOff val="-10659"/>
            <a:lumOff val="-1737"/>
            <a:alphaOff val="0"/>
          </a:schemeClr>
        </a:solidFill>
        <a:ln w="12700" cap="flat" cmpd="sng" algn="ctr">
          <a:solidFill>
            <a:schemeClr val="accent5">
              <a:hueOff val="-170105"/>
              <a:satOff val="-10659"/>
              <a:lumOff val="-17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23AC6-70AF-430C-9191-13EBCFE1F6D7}">
      <dsp:nvSpPr>
        <dsp:cNvPr id="0" name=""/>
        <dsp:cNvSpPr/>
      </dsp:nvSpPr>
      <dsp:spPr>
        <a:xfrm>
          <a:off x="2810943" y="351292"/>
          <a:ext cx="2552477" cy="3573469"/>
        </a:xfrm>
        <a:prstGeom prst="rect">
          <a:avLst/>
        </a:prstGeom>
        <a:solidFill>
          <a:schemeClr val="accent5">
            <a:tint val="40000"/>
            <a:alpha val="90000"/>
            <a:hueOff val="-165146"/>
            <a:satOff val="-30580"/>
            <a:lumOff val="-239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5146"/>
              <a:satOff val="-30580"/>
              <a:lumOff val="-23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001" tIns="330200" rIns="199001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 find interest, just listen.</a:t>
          </a:r>
        </a:p>
      </dsp:txBody>
      <dsp:txXfrm>
        <a:off x="2810943" y="1709211"/>
        <a:ext cx="2552477" cy="2144081"/>
      </dsp:txXfrm>
    </dsp:sp>
    <dsp:sp modelId="{FD064B6F-6954-4175-B757-A2087FF358CA}">
      <dsp:nvSpPr>
        <dsp:cNvPr id="0" name=""/>
        <dsp:cNvSpPr/>
      </dsp:nvSpPr>
      <dsp:spPr>
        <a:xfrm>
          <a:off x="3551161" y="708639"/>
          <a:ext cx="1072040" cy="1072040"/>
        </a:xfrm>
        <a:prstGeom prst="ellipse">
          <a:avLst/>
        </a:prstGeom>
        <a:solidFill>
          <a:schemeClr val="accent5">
            <a:hueOff val="-340210"/>
            <a:satOff val="-21317"/>
            <a:lumOff val="-3473"/>
            <a:alphaOff val="0"/>
          </a:schemeClr>
        </a:solidFill>
        <a:ln w="12700" cap="flat" cmpd="sng" algn="ctr">
          <a:solidFill>
            <a:schemeClr val="accent5">
              <a:hueOff val="-340210"/>
              <a:satOff val="-21317"/>
              <a:lumOff val="-34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580" tIns="12700" rIns="8358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3708158" y="865636"/>
        <a:ext cx="758046" cy="758046"/>
      </dsp:txXfrm>
    </dsp:sp>
    <dsp:sp modelId="{49F41A87-C966-407D-A31F-4184F86E7353}">
      <dsp:nvSpPr>
        <dsp:cNvPr id="0" name=""/>
        <dsp:cNvSpPr/>
      </dsp:nvSpPr>
      <dsp:spPr>
        <a:xfrm>
          <a:off x="2810943" y="3924690"/>
          <a:ext cx="2552477" cy="72"/>
        </a:xfrm>
        <a:prstGeom prst="rect">
          <a:avLst/>
        </a:prstGeom>
        <a:solidFill>
          <a:schemeClr val="accent5">
            <a:hueOff val="-510315"/>
            <a:satOff val="-31976"/>
            <a:lumOff val="-5210"/>
            <a:alphaOff val="0"/>
          </a:schemeClr>
        </a:solidFill>
        <a:ln w="12700" cap="flat" cmpd="sng" algn="ctr">
          <a:solidFill>
            <a:schemeClr val="accent5">
              <a:hueOff val="-510315"/>
              <a:satOff val="-31976"/>
              <a:lumOff val="-52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0345D-37BD-4095-A193-3313B42A3297}">
      <dsp:nvSpPr>
        <dsp:cNvPr id="0" name=""/>
        <dsp:cNvSpPr/>
      </dsp:nvSpPr>
      <dsp:spPr>
        <a:xfrm>
          <a:off x="5618668" y="351292"/>
          <a:ext cx="2552477" cy="3573469"/>
        </a:xfrm>
        <a:prstGeom prst="rect">
          <a:avLst/>
        </a:prstGeom>
        <a:solidFill>
          <a:schemeClr val="accent5">
            <a:tint val="40000"/>
            <a:alpha val="90000"/>
            <a:hueOff val="-330291"/>
            <a:satOff val="-61160"/>
            <a:lumOff val="-478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0291"/>
              <a:satOff val="-61160"/>
              <a:lumOff val="-47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001" tIns="330200" rIns="199001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You can't control the class without respect.</a:t>
          </a:r>
        </a:p>
      </dsp:txBody>
      <dsp:txXfrm>
        <a:off x="5618668" y="1709211"/>
        <a:ext cx="2552477" cy="2144081"/>
      </dsp:txXfrm>
    </dsp:sp>
    <dsp:sp modelId="{2673642E-BEEE-47FB-BFE1-DDF82B472BA6}">
      <dsp:nvSpPr>
        <dsp:cNvPr id="0" name=""/>
        <dsp:cNvSpPr/>
      </dsp:nvSpPr>
      <dsp:spPr>
        <a:xfrm>
          <a:off x="6358887" y="708639"/>
          <a:ext cx="1072040" cy="1072040"/>
        </a:xfrm>
        <a:prstGeom prst="ellipse">
          <a:avLst/>
        </a:prstGeom>
        <a:solidFill>
          <a:schemeClr val="accent5">
            <a:hueOff val="-680419"/>
            <a:satOff val="-42634"/>
            <a:lumOff val="-6947"/>
            <a:alphaOff val="0"/>
          </a:schemeClr>
        </a:solidFill>
        <a:ln w="12700" cap="flat" cmpd="sng" algn="ctr">
          <a:solidFill>
            <a:schemeClr val="accent5">
              <a:hueOff val="-680419"/>
              <a:satOff val="-42634"/>
              <a:lumOff val="-69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580" tIns="12700" rIns="8358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515884" y="865636"/>
        <a:ext cx="758046" cy="758046"/>
      </dsp:txXfrm>
    </dsp:sp>
    <dsp:sp modelId="{947DECBB-A63A-4008-80D0-85EFC63D5A12}">
      <dsp:nvSpPr>
        <dsp:cNvPr id="0" name=""/>
        <dsp:cNvSpPr/>
      </dsp:nvSpPr>
      <dsp:spPr>
        <a:xfrm>
          <a:off x="5618668" y="3924690"/>
          <a:ext cx="2552477" cy="72"/>
        </a:xfrm>
        <a:prstGeom prst="rect">
          <a:avLst/>
        </a:prstGeom>
        <a:solidFill>
          <a:schemeClr val="accent5">
            <a:hueOff val="-850524"/>
            <a:satOff val="-53293"/>
            <a:lumOff val="-8684"/>
            <a:alphaOff val="0"/>
          </a:schemeClr>
        </a:solidFill>
        <a:ln w="12700" cap="flat" cmpd="sng" algn="ctr">
          <a:solidFill>
            <a:schemeClr val="accent5">
              <a:hueOff val="-850524"/>
              <a:satOff val="-53293"/>
              <a:lumOff val="-86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86507-105A-CF4B-905E-F2FEA919241E}">
      <dsp:nvSpPr>
        <dsp:cNvPr id="0" name=""/>
        <dsp:cNvSpPr/>
      </dsp:nvSpPr>
      <dsp:spPr>
        <a:xfrm>
          <a:off x="8426394" y="351292"/>
          <a:ext cx="2552477" cy="3573469"/>
        </a:xfrm>
        <a:prstGeom prst="rect">
          <a:avLst/>
        </a:prstGeom>
        <a:solidFill>
          <a:schemeClr val="accent5">
            <a:tint val="40000"/>
            <a:alpha val="90000"/>
            <a:hueOff val="-495437"/>
            <a:satOff val="-91740"/>
            <a:lumOff val="-717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5437"/>
              <a:satOff val="-91740"/>
              <a:lumOff val="-71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001" tIns="330200" rIns="199001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noProof="0" dirty="0"/>
            <a:t>To manage time, you need to have a plan.</a:t>
          </a:r>
          <a:endParaRPr lang="en-US" sz="2400" kern="1200" noProof="0" dirty="0"/>
        </a:p>
      </dsp:txBody>
      <dsp:txXfrm>
        <a:off x="8426394" y="1709211"/>
        <a:ext cx="2552477" cy="2144081"/>
      </dsp:txXfrm>
    </dsp:sp>
    <dsp:sp modelId="{D95513CD-F243-2A42-943F-910A4E659255}">
      <dsp:nvSpPr>
        <dsp:cNvPr id="0" name=""/>
        <dsp:cNvSpPr/>
      </dsp:nvSpPr>
      <dsp:spPr>
        <a:xfrm>
          <a:off x="9166613" y="708639"/>
          <a:ext cx="1072040" cy="1072040"/>
        </a:xfrm>
        <a:prstGeom prst="ellipse">
          <a:avLst/>
        </a:prstGeom>
        <a:solidFill>
          <a:schemeClr val="accent5">
            <a:hueOff val="-1020629"/>
            <a:satOff val="-63951"/>
            <a:lumOff val="-10420"/>
            <a:alphaOff val="0"/>
          </a:schemeClr>
        </a:solidFill>
        <a:ln w="12700" cap="flat" cmpd="sng" algn="ctr">
          <a:solidFill>
            <a:schemeClr val="accent5">
              <a:hueOff val="-1020629"/>
              <a:satOff val="-63951"/>
              <a:lumOff val="-104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580" tIns="12700" rIns="8358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kern="1200"/>
            <a:t>4</a:t>
          </a:r>
        </a:p>
      </dsp:txBody>
      <dsp:txXfrm>
        <a:off x="9323610" y="865636"/>
        <a:ext cx="758046" cy="758046"/>
      </dsp:txXfrm>
    </dsp:sp>
    <dsp:sp modelId="{C6CE9EFC-B899-3A4B-8702-AA5D11180469}">
      <dsp:nvSpPr>
        <dsp:cNvPr id="0" name=""/>
        <dsp:cNvSpPr/>
      </dsp:nvSpPr>
      <dsp:spPr>
        <a:xfrm>
          <a:off x="8426394" y="3924690"/>
          <a:ext cx="2552477" cy="72"/>
        </a:xfrm>
        <a:prstGeom prst="rect">
          <a:avLst/>
        </a:prstGeom>
        <a:solidFill>
          <a:schemeClr val="accent5">
            <a:hueOff val="-1190734"/>
            <a:satOff val="-74610"/>
            <a:lumOff val="-12157"/>
            <a:alphaOff val="0"/>
          </a:schemeClr>
        </a:solidFill>
        <a:ln w="12700" cap="flat" cmpd="sng" algn="ctr">
          <a:solidFill>
            <a:schemeClr val="accent5">
              <a:hueOff val="-1190734"/>
              <a:satOff val="-74610"/>
              <a:lumOff val="-1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C4D5F-04DD-41C9-9FD1-BF141CCCB524}" type="datetimeFigureOut">
              <a:t>2024/6/11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0D973-CEA4-462C-AE6B-BED701A10589}" type="slidenum"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82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https://www.freepik.com/free-vector/hand-drawn-mumbai-illustration_27519192.htm#fromView=search&amp;page=1&amp;position=23&amp;uuid=c0275547-fb94-40e8-895f-a89e31c1d000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DE54A-D7D4-454A-8F18-36BD7C6C570F}" type="slidenum"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913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https://www.freepik.com/free-vector/charity-donation-concept-hands-volunteers-holding-giving-heart_11235259.htm#fromView=search&amp;page=1&amp;position=31&amp;uuid=d5e3b2b8-1abb-4d36-88f2-902b421dca21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0D973-CEA4-462C-AE6B-BED701A10589}" type="slidenum">
              <a:rPr lang="es-US" smtClean="0"/>
              <a:t>6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25166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https://www.freepik.com/free-vector/men-talking-with-cup-telephone-while-social-isolation_13313319.htm#fromView=search&amp;page=1&amp;position=4&amp;uuid=f1d36db7-e0b8-49fe-97d5-239d5c917960</a:t>
            </a:r>
            <a:endParaRPr lang="es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0D973-CEA4-462C-AE6B-BED701A10589}" type="slidenum">
              <a:rPr lang="es-US" smtClean="0"/>
              <a:t>8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98242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https://www.freepik.com/free-vector/hats-caps-men-women-cartoon-illustrations-set-retro-modern-male-female-headgear-cowboy-summer-straw-hat-isolated-white_20827788.htm#fromView=search&amp;page=1&amp;position=41&amp;uuid=b602222e-25d8-4b4a-9b83-2c6ee6c88ffb</a:t>
            </a:r>
            <a:endParaRPr lang="es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DE54A-D7D4-454A-8F18-36BD7C6C570F}" type="slidenum"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321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https://www.freepik.com/free-vector/lip-read-problem-due-face-masks_13455023.htm#fromView=search&amp;page=1&amp;position=7&amp;uuid=bed013a8-335c-4e3d-a38b-2b4fccf8dd73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0D973-CEA4-462C-AE6B-BED701A10589}" type="slidenum">
              <a:rPr lang="es-US" smtClean="0"/>
              <a:t>11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845776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0D973-CEA4-462C-AE6B-BED701A10589}" type="slidenum">
              <a:rPr lang="es-US" smtClean="0"/>
              <a:t>12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546431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https://www.freepik.com/free-vector/variety-objects-that-shows-time_5481539.htm#fromView=search&amp;page=1&amp;position=15&amp;uuid=6971ae05-0d5a-478f-8623-a47767a8a8c2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DE54A-D7D4-454A-8F18-36BD7C6C570F}" type="slidenum"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9226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0D973-CEA4-462C-AE6B-BED701A10589}" type="slidenum">
              <a:rPr lang="es-US" smtClean="0"/>
              <a:t>14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6920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D5A9-7F04-5F44-9007-390DCAB48A2A}" type="datetime1">
              <a:rPr lang="es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3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C289-FC4C-0F4C-8B23-C8349C12380E}" type="datetime1">
              <a:rPr lang="es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3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97CF-3E7B-F04D-AF84-92F92DCD7106}" type="datetime1">
              <a:rPr lang="es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8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07B-AD66-B345-883A-A17AFFB7D512}" type="datetime1">
              <a:rPr lang="es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A501-79BB-234F-A4EF-BE9F9BEC9549}" type="datetime1">
              <a:rPr lang="es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2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E06A-16C8-9045-834C-51363C0EB2F3}" type="datetime1">
              <a:rPr lang="es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EE43-561D-7B49-B2D9-59AC05060957}" type="datetime1">
              <a:rPr lang="es-US" smtClean="0"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7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8EB2-D718-0A48-BDFB-8B81CC00A41F}" type="datetime1">
              <a:rPr lang="es-US" smtClean="0"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084E-6249-F644-973A-04F6E9BFCCE7}" type="datetime1">
              <a:rPr lang="es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8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7BA3-B64B-8540-9E7A-4F7537789E53}" type="datetime1">
              <a:rPr lang="es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1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60AE-574A-F34D-B501-028D2F7E143B}" type="datetime1">
              <a:rPr lang="es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7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DCFE6B75-BD5C-A24B-A943-9C23121E7A91}" type="datetime1">
              <a:rPr lang="es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58">
            <a:extLst>
              <a:ext uri="{FF2B5EF4-FFF2-40B4-BE49-F238E27FC236}">
                <a16:creationId xmlns:a16="http://schemas.microsoft.com/office/drawing/2014/main" id="{1A8638C4-229F-4EA3-8073-1DA25B9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7" name="Rectangle 60">
            <a:extLst>
              <a:ext uri="{FF2B5EF4-FFF2-40B4-BE49-F238E27FC236}">
                <a16:creationId xmlns:a16="http://schemas.microsoft.com/office/drawing/2014/main" id="{DA749183-2754-493F-87B0-F3C915846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8" name="Top Left">
            <a:extLst>
              <a:ext uri="{FF2B5EF4-FFF2-40B4-BE49-F238E27FC236}">
                <a16:creationId xmlns:a16="http://schemas.microsoft.com/office/drawing/2014/main" id="{C2AA28E9-5E96-454C-B3A3-343E8B04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75" y="-3086"/>
            <a:ext cx="7738724" cy="4236672"/>
            <a:chOff x="33675" y="-3086"/>
            <a:chExt cx="7738724" cy="4236672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EA2AE61-06D9-484D-8DD1-BACA157CC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9" name="Freeform: Shape 64">
              <a:extLst>
                <a:ext uri="{FF2B5EF4-FFF2-40B4-BE49-F238E27FC236}">
                  <a16:creationId xmlns:a16="http://schemas.microsoft.com/office/drawing/2014/main" id="{540A1A68-6751-47E2-96DB-9CF484DDC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007" y="29304"/>
              <a:ext cx="7730392" cy="4204282"/>
            </a:xfrm>
            <a:custGeom>
              <a:avLst/>
              <a:gdLst>
                <a:gd name="connsiteX0" fmla="*/ 425663 w 8845428"/>
                <a:gd name="connsiteY0" fmla="*/ 0 h 4810710"/>
                <a:gd name="connsiteX1" fmla="*/ 277263 w 8845428"/>
                <a:gd name="connsiteY1" fmla="*/ 200882 h 4810710"/>
                <a:gd name="connsiteX2" fmla="*/ 155629 w 8845428"/>
                <a:gd name="connsiteY2" fmla="*/ 472154 h 4810710"/>
                <a:gd name="connsiteX3" fmla="*/ 55998 w 8845428"/>
                <a:gd name="connsiteY3" fmla="*/ 785336 h 4810710"/>
                <a:gd name="connsiteX4" fmla="*/ 6182 w 8845428"/>
                <a:gd name="connsiteY4" fmla="*/ 1154335 h 4810710"/>
                <a:gd name="connsiteX5" fmla="*/ 6182 w 8845428"/>
                <a:gd name="connsiteY5" fmla="*/ 1577245 h 4810710"/>
                <a:gd name="connsiteX6" fmla="*/ 59998 w 8845428"/>
                <a:gd name="connsiteY6" fmla="*/ 1960245 h 4810710"/>
                <a:gd name="connsiteX7" fmla="*/ 187633 w 8845428"/>
                <a:gd name="connsiteY7" fmla="*/ 2261426 h 4810710"/>
                <a:gd name="connsiteX8" fmla="*/ 365084 w 8845428"/>
                <a:gd name="connsiteY8" fmla="*/ 2474881 h 4810710"/>
                <a:gd name="connsiteX9" fmla="*/ 642261 w 8845428"/>
                <a:gd name="connsiteY9" fmla="*/ 2658428 h 4810710"/>
                <a:gd name="connsiteX10" fmla="*/ 965254 w 8845428"/>
                <a:gd name="connsiteY10" fmla="*/ 2770156 h 4810710"/>
                <a:gd name="connsiteX11" fmla="*/ 1312155 w 8845428"/>
                <a:gd name="connsiteY11" fmla="*/ 2812066 h 4810710"/>
                <a:gd name="connsiteX12" fmla="*/ 1493606 w 8845428"/>
                <a:gd name="connsiteY12" fmla="*/ 2877884 h 4810710"/>
                <a:gd name="connsiteX13" fmla="*/ 1700965 w 8845428"/>
                <a:gd name="connsiteY13" fmla="*/ 3085338 h 4810710"/>
                <a:gd name="connsiteX14" fmla="*/ 1856508 w 8845428"/>
                <a:gd name="connsiteY14" fmla="*/ 3320701 h 4810710"/>
                <a:gd name="connsiteX15" fmla="*/ 1968141 w 8845428"/>
                <a:gd name="connsiteY15" fmla="*/ 3460337 h 4810710"/>
                <a:gd name="connsiteX16" fmla="*/ 2147593 w 8845428"/>
                <a:gd name="connsiteY16" fmla="*/ 3544157 h 4810710"/>
                <a:gd name="connsiteX17" fmla="*/ 2492493 w 8845428"/>
                <a:gd name="connsiteY17" fmla="*/ 3544157 h 4810710"/>
                <a:gd name="connsiteX18" fmla="*/ 2729760 w 8845428"/>
                <a:gd name="connsiteY18" fmla="*/ 3544157 h 4810710"/>
                <a:gd name="connsiteX19" fmla="*/ 2865301 w 8845428"/>
                <a:gd name="connsiteY19" fmla="*/ 3627978 h 4810710"/>
                <a:gd name="connsiteX20" fmla="*/ 2984935 w 8845428"/>
                <a:gd name="connsiteY20" fmla="*/ 3773615 h 4810710"/>
                <a:gd name="connsiteX21" fmla="*/ 3126477 w 8845428"/>
                <a:gd name="connsiteY21" fmla="*/ 3995071 h 4810710"/>
                <a:gd name="connsiteX22" fmla="*/ 3293926 w 8845428"/>
                <a:gd name="connsiteY22" fmla="*/ 4348163 h 4810710"/>
                <a:gd name="connsiteX23" fmla="*/ 3445469 w 8845428"/>
                <a:gd name="connsiteY23" fmla="*/ 4623435 h 4810710"/>
                <a:gd name="connsiteX24" fmla="*/ 3549196 w 8845428"/>
                <a:gd name="connsiteY24" fmla="*/ 4727163 h 4810710"/>
                <a:gd name="connsiteX25" fmla="*/ 3953913 w 8845428"/>
                <a:gd name="connsiteY25" fmla="*/ 4773073 h 4810710"/>
                <a:gd name="connsiteX26" fmla="*/ 4406542 w 8845428"/>
                <a:gd name="connsiteY26" fmla="*/ 4729163 h 4810710"/>
                <a:gd name="connsiteX27" fmla="*/ 4573991 w 8845428"/>
                <a:gd name="connsiteY27" fmla="*/ 4709256 h 4810710"/>
                <a:gd name="connsiteX28" fmla="*/ 4873076 w 8845428"/>
                <a:gd name="connsiteY28" fmla="*/ 4767072 h 4810710"/>
                <a:gd name="connsiteX29" fmla="*/ 5184163 w 8845428"/>
                <a:gd name="connsiteY29" fmla="*/ 4808982 h 4810710"/>
                <a:gd name="connsiteX30" fmla="*/ 5467246 w 8845428"/>
                <a:gd name="connsiteY30" fmla="*/ 4783074 h 4810710"/>
                <a:gd name="connsiteX31" fmla="*/ 5740422 w 8845428"/>
                <a:gd name="connsiteY31" fmla="*/ 4627436 h 4810710"/>
                <a:gd name="connsiteX32" fmla="*/ 5967689 w 8845428"/>
                <a:gd name="connsiteY32" fmla="*/ 4415981 h 4810710"/>
                <a:gd name="connsiteX33" fmla="*/ 6312589 w 8845428"/>
                <a:gd name="connsiteY33" fmla="*/ 4038981 h 4810710"/>
                <a:gd name="connsiteX34" fmla="*/ 6619675 w 8845428"/>
                <a:gd name="connsiteY34" fmla="*/ 3701891 h 4810710"/>
                <a:gd name="connsiteX35" fmla="*/ 7040395 w 8845428"/>
                <a:gd name="connsiteY35" fmla="*/ 3249073 h 4810710"/>
                <a:gd name="connsiteX36" fmla="*/ 7299570 w 8845428"/>
                <a:gd name="connsiteY36" fmla="*/ 2881979 h 4810710"/>
                <a:gd name="connsiteX37" fmla="*/ 7536838 w 8845428"/>
                <a:gd name="connsiteY37" fmla="*/ 2417159 h 4810710"/>
                <a:gd name="connsiteX38" fmla="*/ 7708288 w 8845428"/>
                <a:gd name="connsiteY38" fmla="*/ 2113979 h 4810710"/>
                <a:gd name="connsiteX39" fmla="*/ 7957557 w 8845428"/>
                <a:gd name="connsiteY39" fmla="*/ 1880616 h 4810710"/>
                <a:gd name="connsiteX40" fmla="*/ 8258642 w 8845428"/>
                <a:gd name="connsiteY40" fmla="*/ 1621250 h 4810710"/>
                <a:gd name="connsiteX41" fmla="*/ 8527818 w 8845428"/>
                <a:gd name="connsiteY41" fmla="*/ 1351979 h 4810710"/>
                <a:gd name="connsiteX42" fmla="*/ 8743178 w 8845428"/>
                <a:gd name="connsiteY42" fmla="*/ 994886 h 4810710"/>
                <a:gd name="connsiteX43" fmla="*/ 8842906 w 8845428"/>
                <a:gd name="connsiteY43" fmla="*/ 693706 h 4810710"/>
                <a:gd name="connsiteX44" fmla="*/ 8695363 w 8845428"/>
                <a:gd name="connsiteY44" fmla="*/ 234887 h 4810710"/>
                <a:gd name="connsiteX45" fmla="*/ 8487432 w 8845428"/>
                <a:gd name="connsiteY45" fmla="*/ 7811 h 481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845428" h="4810710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773635" y="4743926"/>
                    <a:pt x="4873076" y="4767072"/>
                  </a:cubicBezTo>
                  <a:cubicBezTo>
                    <a:pt x="4975184" y="4790790"/>
                    <a:pt x="5079388" y="4804029"/>
                    <a:pt x="5184163" y="4808982"/>
                  </a:cubicBezTo>
                  <a:cubicBezTo>
                    <a:pt x="5279698" y="4813459"/>
                    <a:pt x="5375996" y="4810697"/>
                    <a:pt x="5467246" y="4783074"/>
                  </a:cubicBezTo>
                  <a:cubicBezTo>
                    <a:pt x="5568306" y="4752404"/>
                    <a:pt x="5657746" y="4693634"/>
                    <a:pt x="5740422" y="4627436"/>
                  </a:cubicBezTo>
                  <a:cubicBezTo>
                    <a:pt x="5821290" y="4562761"/>
                    <a:pt x="5895680" y="4490466"/>
                    <a:pt x="5967689" y="4415981"/>
                  </a:cubicBezTo>
                  <a:cubicBezTo>
                    <a:pt x="6086085" y="4293489"/>
                    <a:pt x="6199242" y="4166045"/>
                    <a:pt x="6312589" y="4038981"/>
                  </a:cubicBezTo>
                  <a:cubicBezTo>
                    <a:pt x="6413840" y="3925538"/>
                    <a:pt x="6515377" y="3812477"/>
                    <a:pt x="6619675" y="3701891"/>
                  </a:cubicBezTo>
                  <a:cubicBezTo>
                    <a:pt x="6761026" y="3551873"/>
                    <a:pt x="6908759" y="3407664"/>
                    <a:pt x="7040395" y="3249073"/>
                  </a:cubicBezTo>
                  <a:cubicBezTo>
                    <a:pt x="7136216" y="3133630"/>
                    <a:pt x="7223274" y="3011138"/>
                    <a:pt x="7299570" y="2881979"/>
                  </a:cubicBezTo>
                  <a:cubicBezTo>
                    <a:pt x="7388152" y="2732151"/>
                    <a:pt x="7462828" y="2574798"/>
                    <a:pt x="7536838" y="2417159"/>
                  </a:cubicBezTo>
                  <a:cubicBezTo>
                    <a:pt x="7586367" y="2311622"/>
                    <a:pt x="7635897" y="2205133"/>
                    <a:pt x="7708288" y="2113979"/>
                  </a:cubicBezTo>
                  <a:cubicBezTo>
                    <a:pt x="7779249" y="2024634"/>
                    <a:pt x="7869355" y="1953292"/>
                    <a:pt x="7957557" y="1880616"/>
                  </a:cubicBezTo>
                  <a:cubicBezTo>
                    <a:pt x="8059760" y="1796320"/>
                    <a:pt x="8159201" y="1708880"/>
                    <a:pt x="8258642" y="1621250"/>
                  </a:cubicBezTo>
                  <a:cubicBezTo>
                    <a:pt x="8354178" y="1537145"/>
                    <a:pt x="8448380" y="1451229"/>
                    <a:pt x="8527818" y="1351979"/>
                  </a:cubicBezTo>
                  <a:cubicBezTo>
                    <a:pt x="8614877" y="1243203"/>
                    <a:pt x="8681552" y="1119950"/>
                    <a:pt x="8743178" y="994886"/>
                  </a:cubicBezTo>
                  <a:cubicBezTo>
                    <a:pt x="8790423" y="898970"/>
                    <a:pt x="8832523" y="799814"/>
                    <a:pt x="8842906" y="693706"/>
                  </a:cubicBezTo>
                  <a:cubicBezTo>
                    <a:pt x="8859003" y="528542"/>
                    <a:pt x="8796709" y="366903"/>
                    <a:pt x="8695363" y="234887"/>
                  </a:cubicBezTo>
                  <a:cubicBezTo>
                    <a:pt x="8609733" y="123349"/>
                    <a:pt x="8487432" y="7811"/>
                    <a:pt x="8487432" y="781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ADB091B-F8C4-4192-9E69-A94309914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309" y="29304"/>
              <a:ext cx="7485346" cy="4107399"/>
            </a:xfrm>
            <a:custGeom>
              <a:avLst/>
              <a:gdLst>
                <a:gd name="connsiteX0" fmla="*/ 454193 w 8565036"/>
                <a:gd name="connsiteY0" fmla="*/ 0 h 4699853"/>
                <a:gd name="connsiteX1" fmla="*/ 352085 w 8565036"/>
                <a:gd name="connsiteY1" fmla="*/ 92869 h 4699853"/>
                <a:gd name="connsiteX2" fmla="*/ 242452 w 8565036"/>
                <a:gd name="connsiteY2" fmla="*/ 260414 h 4699853"/>
                <a:gd name="connsiteX3" fmla="*/ 130819 w 8565036"/>
                <a:gd name="connsiteY3" fmla="*/ 535686 h 4699853"/>
                <a:gd name="connsiteX4" fmla="*/ 57000 w 8565036"/>
                <a:gd name="connsiteY4" fmla="*/ 761143 h 4699853"/>
                <a:gd name="connsiteX5" fmla="*/ 3184 w 8565036"/>
                <a:gd name="connsiteY5" fmla="*/ 1140143 h 4699853"/>
                <a:gd name="connsiteX6" fmla="*/ 3184 w 8565036"/>
                <a:gd name="connsiteY6" fmla="*/ 1439704 h 4699853"/>
                <a:gd name="connsiteX7" fmla="*/ 60524 w 8565036"/>
                <a:gd name="connsiteY7" fmla="*/ 1905953 h 4699853"/>
                <a:gd name="connsiteX8" fmla="*/ 213686 w 8565036"/>
                <a:gd name="connsiteY8" fmla="*/ 2269808 h 4699853"/>
                <a:gd name="connsiteX9" fmla="*/ 373325 w 8565036"/>
                <a:gd name="connsiteY9" fmla="*/ 2455926 h 4699853"/>
                <a:gd name="connsiteX10" fmla="*/ 644502 w 8565036"/>
                <a:gd name="connsiteY10" fmla="*/ 2625662 h 4699853"/>
                <a:gd name="connsiteX11" fmla="*/ 902915 w 8565036"/>
                <a:gd name="connsiteY11" fmla="*/ 2697195 h 4699853"/>
                <a:gd name="connsiteX12" fmla="*/ 1224860 w 8565036"/>
                <a:gd name="connsiteY12" fmla="*/ 2719102 h 4699853"/>
                <a:gd name="connsiteX13" fmla="*/ 1430315 w 8565036"/>
                <a:gd name="connsiteY13" fmla="*/ 2731008 h 4699853"/>
                <a:gd name="connsiteX14" fmla="*/ 1652914 w 8565036"/>
                <a:gd name="connsiteY14" fmla="*/ 2852642 h 4699853"/>
                <a:gd name="connsiteX15" fmla="*/ 1739306 w 8565036"/>
                <a:gd name="connsiteY15" fmla="*/ 2985611 h 4699853"/>
                <a:gd name="connsiteX16" fmla="*/ 1848938 w 8565036"/>
                <a:gd name="connsiteY16" fmla="*/ 3155156 h 4699853"/>
                <a:gd name="connsiteX17" fmla="*/ 2015054 w 8565036"/>
                <a:gd name="connsiteY17" fmla="*/ 3294793 h 4699853"/>
                <a:gd name="connsiteX18" fmla="*/ 2231082 w 8565036"/>
                <a:gd name="connsiteY18" fmla="*/ 3336322 h 4699853"/>
                <a:gd name="connsiteX19" fmla="*/ 2427106 w 8565036"/>
                <a:gd name="connsiteY19" fmla="*/ 3278124 h 4699853"/>
                <a:gd name="connsiteX20" fmla="*/ 2531786 w 8565036"/>
                <a:gd name="connsiteY20" fmla="*/ 3151823 h 4699853"/>
                <a:gd name="connsiteX21" fmla="*/ 2520165 w 8565036"/>
                <a:gd name="connsiteY21" fmla="*/ 2907411 h 4699853"/>
                <a:gd name="connsiteX22" fmla="*/ 2481970 w 8565036"/>
                <a:gd name="connsiteY22" fmla="*/ 2648045 h 4699853"/>
                <a:gd name="connsiteX23" fmla="*/ 2458729 w 8565036"/>
                <a:gd name="connsiteY23" fmla="*/ 2513362 h 4699853"/>
                <a:gd name="connsiteX24" fmla="*/ 2458729 w 8565036"/>
                <a:gd name="connsiteY24" fmla="*/ 2408587 h 4699853"/>
                <a:gd name="connsiteX25" fmla="*/ 2581697 w 8565036"/>
                <a:gd name="connsiteY25" fmla="*/ 2310479 h 4699853"/>
                <a:gd name="connsiteX26" fmla="*/ 2762767 w 8565036"/>
                <a:gd name="connsiteY26" fmla="*/ 2325434 h 4699853"/>
                <a:gd name="connsiteX27" fmla="*/ 2872400 w 8565036"/>
                <a:gd name="connsiteY27" fmla="*/ 2410206 h 4699853"/>
                <a:gd name="connsiteX28" fmla="*/ 2925549 w 8565036"/>
                <a:gd name="connsiteY28" fmla="*/ 2637949 h 4699853"/>
                <a:gd name="connsiteX29" fmla="*/ 2820869 w 8565036"/>
                <a:gd name="connsiteY29" fmla="*/ 2968752 h 4699853"/>
                <a:gd name="connsiteX30" fmla="*/ 2789342 w 8565036"/>
                <a:gd name="connsiteY30" fmla="*/ 3194876 h 4699853"/>
                <a:gd name="connsiteX31" fmla="*/ 2889069 w 8565036"/>
                <a:gd name="connsiteY31" fmla="*/ 3447574 h 4699853"/>
                <a:gd name="connsiteX32" fmla="*/ 3070139 w 8565036"/>
                <a:gd name="connsiteY32" fmla="*/ 3783330 h 4699853"/>
                <a:gd name="connsiteX33" fmla="*/ 3181486 w 8565036"/>
                <a:gd name="connsiteY33" fmla="*/ 4014407 h 4699853"/>
                <a:gd name="connsiteX34" fmla="*/ 3351888 w 8565036"/>
                <a:gd name="connsiteY34" fmla="*/ 4312539 h 4699853"/>
                <a:gd name="connsiteX35" fmla="*/ 3512194 w 8565036"/>
                <a:gd name="connsiteY35" fmla="*/ 4504087 h 4699853"/>
                <a:gd name="connsiteX36" fmla="*/ 3670119 w 8565036"/>
                <a:gd name="connsiteY36" fmla="*/ 4595051 h 4699853"/>
                <a:gd name="connsiteX37" fmla="*/ 3909386 w 8565036"/>
                <a:gd name="connsiteY37" fmla="*/ 4623816 h 4699853"/>
                <a:gd name="connsiteX38" fmla="*/ 4136653 w 8565036"/>
                <a:gd name="connsiteY38" fmla="*/ 4623816 h 4699853"/>
                <a:gd name="connsiteX39" fmla="*/ 4435071 w 8565036"/>
                <a:gd name="connsiteY39" fmla="*/ 4599432 h 4699853"/>
                <a:gd name="connsiteX40" fmla="*/ 4562992 w 8565036"/>
                <a:gd name="connsiteY40" fmla="*/ 4599432 h 4699853"/>
                <a:gd name="connsiteX41" fmla="*/ 4818738 w 8565036"/>
                <a:gd name="connsiteY41" fmla="*/ 4649439 h 4699853"/>
                <a:gd name="connsiteX42" fmla="*/ 5152685 w 8565036"/>
                <a:gd name="connsiteY42" fmla="*/ 4699731 h 4699853"/>
                <a:gd name="connsiteX43" fmla="*/ 5459771 w 8565036"/>
                <a:gd name="connsiteY43" fmla="*/ 4637913 h 4699853"/>
                <a:gd name="connsiteX44" fmla="*/ 5665130 w 8565036"/>
                <a:gd name="connsiteY44" fmla="*/ 4486275 h 4699853"/>
                <a:gd name="connsiteX45" fmla="*/ 5880490 w 8565036"/>
                <a:gd name="connsiteY45" fmla="*/ 4288822 h 4699853"/>
                <a:gd name="connsiteX46" fmla="*/ 6093850 w 8565036"/>
                <a:gd name="connsiteY46" fmla="*/ 4045458 h 4699853"/>
                <a:gd name="connsiteX47" fmla="*/ 6303209 w 8565036"/>
                <a:gd name="connsiteY47" fmla="*/ 3806095 h 4699853"/>
                <a:gd name="connsiteX48" fmla="*/ 6617249 w 8565036"/>
                <a:gd name="connsiteY48" fmla="*/ 3491865 h 4699853"/>
                <a:gd name="connsiteX49" fmla="*/ 6753837 w 8565036"/>
                <a:gd name="connsiteY49" fmla="*/ 3327273 h 4699853"/>
                <a:gd name="connsiteX50" fmla="*/ 7001106 w 8565036"/>
                <a:gd name="connsiteY50" fmla="*/ 3000089 h 4699853"/>
                <a:gd name="connsiteX51" fmla="*/ 7162651 w 8565036"/>
                <a:gd name="connsiteY51" fmla="*/ 2692908 h 4699853"/>
                <a:gd name="connsiteX52" fmla="*/ 7280284 w 8565036"/>
                <a:gd name="connsiteY52" fmla="*/ 2385727 h 4699853"/>
                <a:gd name="connsiteX53" fmla="*/ 7449734 w 8565036"/>
                <a:gd name="connsiteY53" fmla="*/ 2030635 h 4699853"/>
                <a:gd name="connsiteX54" fmla="*/ 7650140 w 8565036"/>
                <a:gd name="connsiteY54" fmla="*/ 1830134 h 4699853"/>
                <a:gd name="connsiteX55" fmla="*/ 7870453 w 8565036"/>
                <a:gd name="connsiteY55" fmla="*/ 1679543 h 4699853"/>
                <a:gd name="connsiteX56" fmla="*/ 8129628 w 8565036"/>
                <a:gd name="connsiteY56" fmla="*/ 1497997 h 4699853"/>
                <a:gd name="connsiteX57" fmla="*/ 8336988 w 8565036"/>
                <a:gd name="connsiteY57" fmla="*/ 1270540 h 4699853"/>
                <a:gd name="connsiteX58" fmla="*/ 8516439 w 8565036"/>
                <a:gd name="connsiteY58" fmla="*/ 947357 h 4699853"/>
                <a:gd name="connsiteX59" fmla="*/ 8564254 w 8565036"/>
                <a:gd name="connsiteY59" fmla="*/ 693992 h 4699853"/>
                <a:gd name="connsiteX60" fmla="*/ 8540346 w 8565036"/>
                <a:gd name="connsiteY60" fmla="*/ 492538 h 4699853"/>
                <a:gd name="connsiteX61" fmla="*/ 8348894 w 8565036"/>
                <a:gd name="connsiteY61" fmla="*/ 233172 h 4699853"/>
                <a:gd name="connsiteX62" fmla="*/ 8096101 w 8565036"/>
                <a:gd name="connsiteY62" fmla="*/ 0 h 469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565036" h="4699853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734061" y="4629150"/>
                    <a:pt x="4818738" y="4649439"/>
                  </a:cubicBezTo>
                  <a:cubicBezTo>
                    <a:pt x="4928562" y="4675823"/>
                    <a:pt x="5039814" y="4697921"/>
                    <a:pt x="5152685" y="4699731"/>
                  </a:cubicBezTo>
                  <a:cubicBezTo>
                    <a:pt x="5258698" y="4701445"/>
                    <a:pt x="5365188" y="4685538"/>
                    <a:pt x="5459771" y="4637913"/>
                  </a:cubicBezTo>
                  <a:cubicBezTo>
                    <a:pt x="5536066" y="4599528"/>
                    <a:pt x="5600741" y="4542663"/>
                    <a:pt x="5665130" y="4486275"/>
                  </a:cubicBezTo>
                  <a:cubicBezTo>
                    <a:pt x="5738472" y="4422077"/>
                    <a:pt x="5812196" y="4358259"/>
                    <a:pt x="5880490" y="4288822"/>
                  </a:cubicBezTo>
                  <a:cubicBezTo>
                    <a:pt x="5956118" y="4211860"/>
                    <a:pt x="6024889" y="4128516"/>
                    <a:pt x="6093850" y="4045458"/>
                  </a:cubicBezTo>
                  <a:cubicBezTo>
                    <a:pt x="6161573" y="3963924"/>
                    <a:pt x="6229867" y="3882581"/>
                    <a:pt x="6303209" y="3806095"/>
                  </a:cubicBezTo>
                  <a:cubicBezTo>
                    <a:pt x="6405698" y="3699129"/>
                    <a:pt x="6518284" y="3602165"/>
                    <a:pt x="6617249" y="3491865"/>
                  </a:cubicBezTo>
                  <a:cubicBezTo>
                    <a:pt x="6664874" y="3438811"/>
                    <a:pt x="6709165" y="3382899"/>
                    <a:pt x="6753837" y="3327273"/>
                  </a:cubicBezTo>
                  <a:cubicBezTo>
                    <a:pt x="6839467" y="3220593"/>
                    <a:pt x="6926907" y="3115056"/>
                    <a:pt x="7001106" y="3000089"/>
                  </a:cubicBezTo>
                  <a:cubicBezTo>
                    <a:pt x="7063971" y="2902744"/>
                    <a:pt x="7116931" y="2799398"/>
                    <a:pt x="7162651" y="2692908"/>
                  </a:cubicBezTo>
                  <a:cubicBezTo>
                    <a:pt x="7205894" y="2592134"/>
                    <a:pt x="7242565" y="2488692"/>
                    <a:pt x="7280284" y="2385727"/>
                  </a:cubicBezTo>
                  <a:cubicBezTo>
                    <a:pt x="7325623" y="2261807"/>
                    <a:pt x="7372581" y="2137315"/>
                    <a:pt x="7449734" y="2030635"/>
                  </a:cubicBezTo>
                  <a:cubicBezTo>
                    <a:pt x="7505360" y="1953673"/>
                    <a:pt x="7574988" y="1888331"/>
                    <a:pt x="7650140" y="1830134"/>
                  </a:cubicBezTo>
                  <a:cubicBezTo>
                    <a:pt x="7720530" y="1775651"/>
                    <a:pt x="7795301" y="1727264"/>
                    <a:pt x="7870453" y="1679543"/>
                  </a:cubicBezTo>
                  <a:cubicBezTo>
                    <a:pt x="7959607" y="1622870"/>
                    <a:pt x="8049428" y="1566672"/>
                    <a:pt x="8129628" y="1497997"/>
                  </a:cubicBezTo>
                  <a:cubicBezTo>
                    <a:pt x="8207829" y="1431131"/>
                    <a:pt x="8275551" y="1353122"/>
                    <a:pt x="8336988" y="1270540"/>
                  </a:cubicBezTo>
                  <a:cubicBezTo>
                    <a:pt x="8410997" y="1171099"/>
                    <a:pt x="8475862" y="1064419"/>
                    <a:pt x="8516439" y="947357"/>
                  </a:cubicBezTo>
                  <a:cubicBezTo>
                    <a:pt x="8544728" y="865727"/>
                    <a:pt x="8560539" y="780288"/>
                    <a:pt x="8564254" y="693992"/>
                  </a:cubicBezTo>
                  <a:cubicBezTo>
                    <a:pt x="8567206" y="625793"/>
                    <a:pt x="8562349" y="557022"/>
                    <a:pt x="8540346" y="492538"/>
                  </a:cubicBezTo>
                  <a:cubicBezTo>
                    <a:pt x="8505104" y="389477"/>
                    <a:pt x="8428999" y="307753"/>
                    <a:pt x="8348894" y="233172"/>
                  </a:cubicBezTo>
                  <a:cubicBezTo>
                    <a:pt x="8281171" y="170402"/>
                    <a:pt x="8169919" y="56007"/>
                    <a:pt x="80961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665F0D-355D-4101-8AD1-43D465D71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4173" y="29304"/>
              <a:ext cx="7209973" cy="3985916"/>
            </a:xfrm>
            <a:custGeom>
              <a:avLst/>
              <a:gdLst>
                <a:gd name="connsiteX0" fmla="*/ 7673168 w 8249943"/>
                <a:gd name="connsiteY0" fmla="*/ 5239 h 4560847"/>
                <a:gd name="connsiteX1" fmla="*/ 7801946 w 8249943"/>
                <a:gd name="connsiteY1" fmla="*/ 223456 h 4560847"/>
                <a:gd name="connsiteX2" fmla="*/ 8119700 w 8249943"/>
                <a:gd name="connsiteY2" fmla="*/ 498158 h 4560847"/>
                <a:gd name="connsiteX3" fmla="*/ 8248859 w 8249943"/>
                <a:gd name="connsiteY3" fmla="*/ 794957 h 4560847"/>
                <a:gd name="connsiteX4" fmla="*/ 8174659 w 8249943"/>
                <a:gd name="connsiteY4" fmla="*/ 1101376 h 4560847"/>
                <a:gd name="connsiteX5" fmla="*/ 7985683 w 8249943"/>
                <a:gd name="connsiteY5" fmla="*/ 1355122 h 4560847"/>
                <a:gd name="connsiteX6" fmla="*/ 7727270 w 8249943"/>
                <a:gd name="connsiteY6" fmla="*/ 1520285 h 4560847"/>
                <a:gd name="connsiteX7" fmla="*/ 7452093 w 8249943"/>
                <a:gd name="connsiteY7" fmla="*/ 1637538 h 4560847"/>
                <a:gd name="connsiteX8" fmla="*/ 7279785 w 8249943"/>
                <a:gd name="connsiteY8" fmla="*/ 1764411 h 4560847"/>
                <a:gd name="connsiteX9" fmla="*/ 7164914 w 8249943"/>
                <a:gd name="connsiteY9" fmla="*/ 1967865 h 4560847"/>
                <a:gd name="connsiteX10" fmla="*/ 7071569 w 8249943"/>
                <a:gd name="connsiteY10" fmla="*/ 2250377 h 4560847"/>
                <a:gd name="connsiteX11" fmla="*/ 7006990 w 8249943"/>
                <a:gd name="connsiteY11" fmla="*/ 2472976 h 4560847"/>
                <a:gd name="connsiteX12" fmla="*/ 6928027 w 8249943"/>
                <a:gd name="connsiteY12" fmla="*/ 2729103 h 4560847"/>
                <a:gd name="connsiteX13" fmla="*/ 6798868 w 8249943"/>
                <a:gd name="connsiteY13" fmla="*/ 2975705 h 4560847"/>
                <a:gd name="connsiteX14" fmla="*/ 6686378 w 8249943"/>
                <a:gd name="connsiteY14" fmla="*/ 3152870 h 4560847"/>
                <a:gd name="connsiteX15" fmla="*/ 6439966 w 8249943"/>
                <a:gd name="connsiteY15" fmla="*/ 3466433 h 4560847"/>
                <a:gd name="connsiteX16" fmla="*/ 6240227 w 8249943"/>
                <a:gd name="connsiteY16" fmla="*/ 3666363 h 4560847"/>
                <a:gd name="connsiteX17" fmla="*/ 6067920 w 8249943"/>
                <a:gd name="connsiteY17" fmla="*/ 3838670 h 4560847"/>
                <a:gd name="connsiteX18" fmla="*/ 5893231 w 8249943"/>
                <a:gd name="connsiteY18" fmla="*/ 4013454 h 4560847"/>
                <a:gd name="connsiteX19" fmla="*/ 5577382 w 8249943"/>
                <a:gd name="connsiteY19" fmla="*/ 4329398 h 4560847"/>
                <a:gd name="connsiteX20" fmla="*/ 5394312 w 8249943"/>
                <a:gd name="connsiteY20" fmla="*/ 4483799 h 4560847"/>
                <a:gd name="connsiteX21" fmla="*/ 5109609 w 8249943"/>
                <a:gd name="connsiteY21" fmla="*/ 4560380 h 4560847"/>
                <a:gd name="connsiteX22" fmla="*/ 4583258 w 8249943"/>
                <a:gd name="connsiteY22" fmla="*/ 4493324 h 4560847"/>
                <a:gd name="connsiteX23" fmla="*/ 4020997 w 8249943"/>
                <a:gd name="connsiteY23" fmla="*/ 4493324 h 4560847"/>
                <a:gd name="connsiteX24" fmla="*/ 3777538 w 8249943"/>
                <a:gd name="connsiteY24" fmla="*/ 4468273 h 4560847"/>
                <a:gd name="connsiteX25" fmla="*/ 3411207 w 8249943"/>
                <a:gd name="connsiteY25" fmla="*/ 4277868 h 4560847"/>
                <a:gd name="connsiteX26" fmla="*/ 3215944 w 8249943"/>
                <a:gd name="connsiteY26" fmla="*/ 3958971 h 4560847"/>
                <a:gd name="connsiteX27" fmla="*/ 3056400 w 8249943"/>
                <a:gd name="connsiteY27" fmla="*/ 3618548 h 4560847"/>
                <a:gd name="connsiteX28" fmla="*/ 2963341 w 8249943"/>
                <a:gd name="connsiteY28" fmla="*/ 3314319 h 4560847"/>
                <a:gd name="connsiteX29" fmla="*/ 3029825 w 8249943"/>
                <a:gd name="connsiteY29" fmla="*/ 2870454 h 4560847"/>
                <a:gd name="connsiteX30" fmla="*/ 3094595 w 8249943"/>
                <a:gd name="connsiteY30" fmla="*/ 2449830 h 4560847"/>
                <a:gd name="connsiteX31" fmla="*/ 2979915 w 8249943"/>
                <a:gd name="connsiteY31" fmla="*/ 2245328 h 4560847"/>
                <a:gd name="connsiteX32" fmla="*/ 2843707 w 8249943"/>
                <a:gd name="connsiteY32" fmla="*/ 2162175 h 4560847"/>
                <a:gd name="connsiteX33" fmla="*/ 2529668 w 8249943"/>
                <a:gd name="connsiteY33" fmla="*/ 2080736 h 4560847"/>
                <a:gd name="connsiteX34" fmla="*/ 2336977 w 8249943"/>
                <a:gd name="connsiteY34" fmla="*/ 2125599 h 4560847"/>
                <a:gd name="connsiteX35" fmla="*/ 2044559 w 8249943"/>
                <a:gd name="connsiteY35" fmla="*/ 2271903 h 4560847"/>
                <a:gd name="connsiteX36" fmla="*/ 2007317 w 8249943"/>
                <a:gd name="connsiteY36" fmla="*/ 2312099 h 4560847"/>
                <a:gd name="connsiteX37" fmla="*/ 1999030 w 8249943"/>
                <a:gd name="connsiteY37" fmla="*/ 2371916 h 4560847"/>
                <a:gd name="connsiteX38" fmla="*/ 2129427 w 8249943"/>
                <a:gd name="connsiteY38" fmla="*/ 2502408 h 4560847"/>
                <a:gd name="connsiteX39" fmla="*/ 2226582 w 8249943"/>
                <a:gd name="connsiteY39" fmla="*/ 2627948 h 4560847"/>
                <a:gd name="connsiteX40" fmla="*/ 2273064 w 8249943"/>
                <a:gd name="connsiteY40" fmla="*/ 2782538 h 4560847"/>
                <a:gd name="connsiteX41" fmla="*/ 2203246 w 8249943"/>
                <a:gd name="connsiteY41" fmla="*/ 2993612 h 4560847"/>
                <a:gd name="connsiteX42" fmla="*/ 2115140 w 8249943"/>
                <a:gd name="connsiteY42" fmla="*/ 3048476 h 4560847"/>
                <a:gd name="connsiteX43" fmla="*/ 1952262 w 8249943"/>
                <a:gd name="connsiteY43" fmla="*/ 3025235 h 4560847"/>
                <a:gd name="connsiteX44" fmla="*/ 1801100 w 8249943"/>
                <a:gd name="connsiteY44" fmla="*/ 2888933 h 4560847"/>
                <a:gd name="connsiteX45" fmla="*/ 1722995 w 8249943"/>
                <a:gd name="connsiteY45" fmla="*/ 2689479 h 4560847"/>
                <a:gd name="connsiteX46" fmla="*/ 1653177 w 8249943"/>
                <a:gd name="connsiteY46" fmla="*/ 2574798 h 4560847"/>
                <a:gd name="connsiteX47" fmla="*/ 1500301 w 8249943"/>
                <a:gd name="connsiteY47" fmla="*/ 2531555 h 4560847"/>
                <a:gd name="connsiteX48" fmla="*/ 1364093 w 8249943"/>
                <a:gd name="connsiteY48" fmla="*/ 2583085 h 4560847"/>
                <a:gd name="connsiteX49" fmla="*/ 1191310 w 8249943"/>
                <a:gd name="connsiteY49" fmla="*/ 2618041 h 4560847"/>
                <a:gd name="connsiteX50" fmla="*/ 759351 w 8249943"/>
                <a:gd name="connsiteY50" fmla="*/ 2618041 h 4560847"/>
                <a:gd name="connsiteX51" fmla="*/ 506843 w 8249943"/>
                <a:gd name="connsiteY51" fmla="*/ 2521649 h 4560847"/>
                <a:gd name="connsiteX52" fmla="*/ 290816 w 8249943"/>
                <a:gd name="connsiteY52" fmla="*/ 2343817 h 4560847"/>
                <a:gd name="connsiteX53" fmla="*/ 126320 w 8249943"/>
                <a:gd name="connsiteY53" fmla="*/ 2062925 h 4560847"/>
                <a:gd name="connsiteX54" fmla="*/ 24021 w 8249943"/>
                <a:gd name="connsiteY54" fmla="*/ 1594295 h 4560847"/>
                <a:gd name="connsiteX55" fmla="*/ 1066 w 8249943"/>
                <a:gd name="connsiteY55" fmla="*/ 1140428 h 4560847"/>
                <a:gd name="connsiteX56" fmla="*/ 87172 w 8249943"/>
                <a:gd name="connsiteY56" fmla="*/ 617601 h 4560847"/>
                <a:gd name="connsiteX57" fmla="*/ 256526 w 8249943"/>
                <a:gd name="connsiteY57" fmla="*/ 249936 h 4560847"/>
                <a:gd name="connsiteX58" fmla="*/ 461790 w 8249943"/>
                <a:gd name="connsiteY58" fmla="*/ 0 h 456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249943" h="4560847">
                  <a:moveTo>
                    <a:pt x="7673168" y="5239"/>
                  </a:moveTo>
                  <a:cubicBezTo>
                    <a:pt x="7693456" y="39815"/>
                    <a:pt x="7694599" y="132588"/>
                    <a:pt x="7801946" y="223456"/>
                  </a:cubicBezTo>
                  <a:cubicBezTo>
                    <a:pt x="7909388" y="314325"/>
                    <a:pt x="8031117" y="389096"/>
                    <a:pt x="8119700" y="498158"/>
                  </a:cubicBezTo>
                  <a:cubicBezTo>
                    <a:pt x="8189518" y="584073"/>
                    <a:pt x="8241048" y="684943"/>
                    <a:pt x="8248859" y="794957"/>
                  </a:cubicBezTo>
                  <a:cubicBezTo>
                    <a:pt x="8256479" y="901541"/>
                    <a:pt x="8223141" y="1005650"/>
                    <a:pt x="8174659" y="1101376"/>
                  </a:cubicBezTo>
                  <a:cubicBezTo>
                    <a:pt x="8126653" y="1196340"/>
                    <a:pt x="8064169" y="1283399"/>
                    <a:pt x="7985683" y="1355122"/>
                  </a:cubicBezTo>
                  <a:cubicBezTo>
                    <a:pt x="7909769" y="1424464"/>
                    <a:pt x="7820996" y="1477899"/>
                    <a:pt x="7727270" y="1520285"/>
                  </a:cubicBezTo>
                  <a:cubicBezTo>
                    <a:pt x="7636306" y="1561433"/>
                    <a:pt x="7540961" y="1592199"/>
                    <a:pt x="7452093" y="1637538"/>
                  </a:cubicBezTo>
                  <a:cubicBezTo>
                    <a:pt x="7387990" y="1670304"/>
                    <a:pt x="7327505" y="1710595"/>
                    <a:pt x="7279785" y="1764411"/>
                  </a:cubicBezTo>
                  <a:cubicBezTo>
                    <a:pt x="7227779" y="1823085"/>
                    <a:pt x="7193775" y="1894808"/>
                    <a:pt x="7164914" y="1967865"/>
                  </a:cubicBezTo>
                  <a:cubicBezTo>
                    <a:pt x="7128433" y="2060162"/>
                    <a:pt x="7099954" y="2155222"/>
                    <a:pt x="7071569" y="2250377"/>
                  </a:cubicBezTo>
                  <a:cubicBezTo>
                    <a:pt x="7049471" y="2324386"/>
                    <a:pt x="7027468" y="2398490"/>
                    <a:pt x="7006990" y="2472976"/>
                  </a:cubicBezTo>
                  <a:cubicBezTo>
                    <a:pt x="6983272" y="2559177"/>
                    <a:pt x="6961364" y="2646140"/>
                    <a:pt x="6928027" y="2729103"/>
                  </a:cubicBezTo>
                  <a:cubicBezTo>
                    <a:pt x="6893356" y="2815304"/>
                    <a:pt x="6846874" y="2896076"/>
                    <a:pt x="6798868" y="2975705"/>
                  </a:cubicBezTo>
                  <a:cubicBezTo>
                    <a:pt x="6762673" y="3035618"/>
                    <a:pt x="6725525" y="3094863"/>
                    <a:pt x="6686378" y="3152870"/>
                  </a:cubicBezTo>
                  <a:cubicBezTo>
                    <a:pt x="6611892" y="3263265"/>
                    <a:pt x="6530453" y="3368897"/>
                    <a:pt x="6439966" y="3466433"/>
                  </a:cubicBezTo>
                  <a:cubicBezTo>
                    <a:pt x="6375863" y="3535490"/>
                    <a:pt x="6307378" y="3600260"/>
                    <a:pt x="6240227" y="3666363"/>
                  </a:cubicBezTo>
                  <a:cubicBezTo>
                    <a:pt x="6182220" y="3723228"/>
                    <a:pt x="6125260" y="3781139"/>
                    <a:pt x="6067920" y="3838670"/>
                  </a:cubicBezTo>
                  <a:cubicBezTo>
                    <a:pt x="6009817" y="3897059"/>
                    <a:pt x="5951524" y="3955161"/>
                    <a:pt x="5893231" y="4013454"/>
                  </a:cubicBezTo>
                  <a:cubicBezTo>
                    <a:pt x="5787885" y="4118705"/>
                    <a:pt x="5682728" y="4224147"/>
                    <a:pt x="5577382" y="4329398"/>
                  </a:cubicBezTo>
                  <a:cubicBezTo>
                    <a:pt x="5520613" y="4386167"/>
                    <a:pt x="5463273" y="4443032"/>
                    <a:pt x="5394312" y="4483799"/>
                  </a:cubicBezTo>
                  <a:cubicBezTo>
                    <a:pt x="5308396" y="4534567"/>
                    <a:pt x="5209431" y="4556951"/>
                    <a:pt x="5109609" y="4560380"/>
                  </a:cubicBezTo>
                  <a:cubicBezTo>
                    <a:pt x="4932444" y="4566476"/>
                    <a:pt x="4759946" y="4511326"/>
                    <a:pt x="4583258" y="4493324"/>
                  </a:cubicBezTo>
                  <a:cubicBezTo>
                    <a:pt x="4396663" y="447436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863" y="205645"/>
                    <a:pt x="432072" y="41243"/>
                    <a:pt x="46179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45C0AA3-5F19-4DC6-A700-AB33207EF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8033" y="29304"/>
              <a:ext cx="6867367" cy="3864772"/>
            </a:xfrm>
            <a:custGeom>
              <a:avLst/>
              <a:gdLst>
                <a:gd name="connsiteX0" fmla="*/ 486254 w 7857920"/>
                <a:gd name="connsiteY0" fmla="*/ 0 h 4422229"/>
                <a:gd name="connsiteX1" fmla="*/ 223364 w 7857920"/>
                <a:gd name="connsiteY1" fmla="*/ 286226 h 4422229"/>
                <a:gd name="connsiteX2" fmla="*/ 67821 w 7857920"/>
                <a:gd name="connsiteY2" fmla="*/ 699135 h 4422229"/>
                <a:gd name="connsiteX3" fmla="*/ 3 w 7857920"/>
                <a:gd name="connsiteY3" fmla="*/ 1273683 h 4422229"/>
                <a:gd name="connsiteX4" fmla="*/ 135543 w 7857920"/>
                <a:gd name="connsiteY4" fmla="*/ 2031683 h 4422229"/>
                <a:gd name="connsiteX5" fmla="*/ 297088 w 7857920"/>
                <a:gd name="connsiteY5" fmla="*/ 2312956 h 4422229"/>
                <a:gd name="connsiteX6" fmla="*/ 582171 w 7857920"/>
                <a:gd name="connsiteY6" fmla="*/ 2518410 h 4422229"/>
                <a:gd name="connsiteX7" fmla="*/ 972982 w 7857920"/>
                <a:gd name="connsiteY7" fmla="*/ 2518410 h 4422229"/>
                <a:gd name="connsiteX8" fmla="*/ 1389700 w 7857920"/>
                <a:gd name="connsiteY8" fmla="*/ 2350484 h 4422229"/>
                <a:gd name="connsiteX9" fmla="*/ 1665544 w 7857920"/>
                <a:gd name="connsiteY9" fmla="*/ 2204180 h 4422229"/>
                <a:gd name="connsiteX10" fmla="*/ 2180656 w 7857920"/>
                <a:gd name="connsiteY10" fmla="*/ 1966436 h 4422229"/>
                <a:gd name="connsiteX11" fmla="*/ 2499649 w 7857920"/>
                <a:gd name="connsiteY11" fmla="*/ 1926527 h 4422229"/>
                <a:gd name="connsiteX12" fmla="*/ 2867695 w 7857920"/>
                <a:gd name="connsiteY12" fmla="*/ 2041303 h 4422229"/>
                <a:gd name="connsiteX13" fmla="*/ 3100295 w 7857920"/>
                <a:gd name="connsiteY13" fmla="*/ 2147602 h 4422229"/>
                <a:gd name="connsiteX14" fmla="*/ 3275174 w 7857920"/>
                <a:gd name="connsiteY14" fmla="*/ 2370582 h 4422229"/>
                <a:gd name="connsiteX15" fmla="*/ 3246123 w 7857920"/>
                <a:gd name="connsiteY15" fmla="*/ 2631948 h 4422229"/>
                <a:gd name="connsiteX16" fmla="*/ 3102581 w 7857920"/>
                <a:gd name="connsiteY16" fmla="*/ 2947892 h 4422229"/>
                <a:gd name="connsiteX17" fmla="*/ 3070958 w 7857920"/>
                <a:gd name="connsiteY17" fmla="*/ 3462052 h 4422229"/>
                <a:gd name="connsiteX18" fmla="*/ 3194402 w 7857920"/>
                <a:gd name="connsiteY18" fmla="*/ 3792379 h 4422229"/>
                <a:gd name="connsiteX19" fmla="*/ 3329371 w 7857920"/>
                <a:gd name="connsiteY19" fmla="*/ 4048030 h 4422229"/>
                <a:gd name="connsiteX20" fmla="*/ 3539017 w 7857920"/>
                <a:gd name="connsiteY20" fmla="*/ 4257771 h 4422229"/>
                <a:gd name="connsiteX21" fmla="*/ 3911254 w 7857920"/>
                <a:gd name="connsiteY21" fmla="*/ 4353592 h 4422229"/>
                <a:gd name="connsiteX22" fmla="*/ 4272632 w 7857920"/>
                <a:gd name="connsiteY22" fmla="*/ 4353592 h 4422229"/>
                <a:gd name="connsiteX23" fmla="*/ 4528760 w 7857920"/>
                <a:gd name="connsiteY23" fmla="*/ 4368832 h 4422229"/>
                <a:gd name="connsiteX24" fmla="*/ 4844418 w 7857920"/>
                <a:gd name="connsiteY24" fmla="*/ 4402074 h 4422229"/>
                <a:gd name="connsiteX25" fmla="*/ 5106070 w 7857920"/>
                <a:gd name="connsiteY25" fmla="*/ 4413123 h 4422229"/>
                <a:gd name="connsiteX26" fmla="*/ 5273615 w 7857920"/>
                <a:gd name="connsiteY26" fmla="*/ 4329970 h 4422229"/>
                <a:gd name="connsiteX27" fmla="*/ 5514216 w 7857920"/>
                <a:gd name="connsiteY27" fmla="*/ 4147185 h 4422229"/>
                <a:gd name="connsiteX28" fmla="*/ 5997515 w 7857920"/>
                <a:gd name="connsiteY28" fmla="*/ 3682746 h 4422229"/>
                <a:gd name="connsiteX29" fmla="*/ 6270310 w 7857920"/>
                <a:gd name="connsiteY29" fmla="*/ 3409855 h 4422229"/>
                <a:gd name="connsiteX30" fmla="*/ 6557394 w 7857920"/>
                <a:gd name="connsiteY30" fmla="*/ 3058001 h 4422229"/>
                <a:gd name="connsiteX31" fmla="*/ 6739226 w 7857920"/>
                <a:gd name="connsiteY31" fmla="*/ 2675001 h 4422229"/>
                <a:gd name="connsiteX32" fmla="*/ 6854098 w 7857920"/>
                <a:gd name="connsiteY32" fmla="*/ 2136362 h 4422229"/>
                <a:gd name="connsiteX33" fmla="*/ 6935441 w 7857920"/>
                <a:gd name="connsiteY33" fmla="*/ 1772507 h 4422229"/>
                <a:gd name="connsiteX34" fmla="*/ 7045455 w 7857920"/>
                <a:gd name="connsiteY34" fmla="*/ 1456563 h 4422229"/>
                <a:gd name="connsiteX35" fmla="*/ 7177090 w 7857920"/>
                <a:gd name="connsiteY35" fmla="*/ 1324928 h 4422229"/>
                <a:gd name="connsiteX36" fmla="*/ 7490558 w 7857920"/>
                <a:gd name="connsiteY36" fmla="*/ 1289018 h 4422229"/>
                <a:gd name="connsiteX37" fmla="*/ 7713062 w 7857920"/>
                <a:gd name="connsiteY37" fmla="*/ 1217200 h 4422229"/>
                <a:gd name="connsiteX38" fmla="*/ 7854223 w 7857920"/>
                <a:gd name="connsiteY38" fmla="*/ 992219 h 4422229"/>
                <a:gd name="connsiteX39" fmla="*/ 7832696 w 7857920"/>
                <a:gd name="connsiteY39" fmla="*/ 824675 h 4422229"/>
                <a:gd name="connsiteX40" fmla="*/ 7684392 w 7857920"/>
                <a:gd name="connsiteY40" fmla="*/ 654749 h 4422229"/>
                <a:gd name="connsiteX41" fmla="*/ 7435599 w 7857920"/>
                <a:gd name="connsiteY41" fmla="*/ 506349 h 4422229"/>
                <a:gd name="connsiteX42" fmla="*/ 7134133 w 7857920"/>
                <a:gd name="connsiteY42" fmla="*/ 353187 h 4422229"/>
                <a:gd name="connsiteX43" fmla="*/ 7033644 w 7857920"/>
                <a:gd name="connsiteY43" fmla="*/ 164116 h 4422229"/>
                <a:gd name="connsiteX44" fmla="*/ 7126322 w 7857920"/>
                <a:gd name="connsiteY44" fmla="*/ 0 h 442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857920" h="4422229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  <a:cubicBezTo>
                    <a:pt x="4931953" y="4414933"/>
                    <a:pt x="5020535" y="4433602"/>
                    <a:pt x="5106070" y="4413123"/>
                  </a:cubicBezTo>
                  <a:cubicBezTo>
                    <a:pt x="5167125" y="4398550"/>
                    <a:pt x="5221417" y="4365308"/>
                    <a:pt x="5273615" y="4329970"/>
                  </a:cubicBezTo>
                  <a:cubicBezTo>
                    <a:pt x="5357149" y="4273582"/>
                    <a:pt x="5437254" y="4212336"/>
                    <a:pt x="5514216" y="4147185"/>
                  </a:cubicBezTo>
                  <a:cubicBezTo>
                    <a:pt x="5684809" y="4002786"/>
                    <a:pt x="5838733" y="3840195"/>
                    <a:pt x="5997515" y="3682746"/>
                  </a:cubicBezTo>
                  <a:cubicBezTo>
                    <a:pt x="6088859" y="3592163"/>
                    <a:pt x="6181442" y="3502914"/>
                    <a:pt x="6270310" y="3409855"/>
                  </a:cubicBezTo>
                  <a:cubicBezTo>
                    <a:pt x="6375085" y="3300127"/>
                    <a:pt x="6474717" y="3185160"/>
                    <a:pt x="6557394" y="3058001"/>
                  </a:cubicBezTo>
                  <a:cubicBezTo>
                    <a:pt x="6634832" y="2939034"/>
                    <a:pt x="6696173" y="2810256"/>
                    <a:pt x="6739226" y="2675001"/>
                  </a:cubicBezTo>
                  <a:cubicBezTo>
                    <a:pt x="6795043" y="2499932"/>
                    <a:pt x="6819713" y="2317052"/>
                    <a:pt x="6854098" y="2136362"/>
                  </a:cubicBezTo>
                  <a:cubicBezTo>
                    <a:pt x="6877339" y="2014252"/>
                    <a:pt x="6906199" y="1893284"/>
                    <a:pt x="6935441" y="1772507"/>
                  </a:cubicBezTo>
                  <a:cubicBezTo>
                    <a:pt x="6961826" y="1663351"/>
                    <a:pt x="6988209" y="1552766"/>
                    <a:pt x="7045455" y="1456563"/>
                  </a:cubicBezTo>
                  <a:cubicBezTo>
                    <a:pt x="7077935" y="1401985"/>
                    <a:pt x="7120417" y="1353217"/>
                    <a:pt x="7177090" y="1324928"/>
                  </a:cubicBezTo>
                  <a:cubicBezTo>
                    <a:pt x="7272055" y="1277398"/>
                    <a:pt x="7383592" y="1296829"/>
                    <a:pt x="7490558" y="1289018"/>
                  </a:cubicBezTo>
                  <a:cubicBezTo>
                    <a:pt x="7569807" y="1283208"/>
                    <a:pt x="7648006" y="1262443"/>
                    <a:pt x="7713062" y="1217200"/>
                  </a:cubicBezTo>
                  <a:cubicBezTo>
                    <a:pt x="7788691" y="1164622"/>
                    <a:pt x="7840221" y="1083278"/>
                    <a:pt x="7854223" y="992219"/>
                  </a:cubicBezTo>
                  <a:cubicBezTo>
                    <a:pt x="7862986" y="935355"/>
                    <a:pt x="7856318" y="877157"/>
                    <a:pt x="7832696" y="824675"/>
                  </a:cubicBezTo>
                  <a:cubicBezTo>
                    <a:pt x="7801454" y="755237"/>
                    <a:pt x="7744685" y="701802"/>
                    <a:pt x="7684392" y="654749"/>
                  </a:cubicBezTo>
                  <a:cubicBezTo>
                    <a:pt x="7607907" y="595122"/>
                    <a:pt x="7524277" y="545592"/>
                    <a:pt x="7435599" y="506349"/>
                  </a:cubicBezTo>
                  <a:cubicBezTo>
                    <a:pt x="7331491" y="460248"/>
                    <a:pt x="7220334" y="426720"/>
                    <a:pt x="7134133" y="353187"/>
                  </a:cubicBezTo>
                  <a:cubicBezTo>
                    <a:pt x="7076697" y="304133"/>
                    <a:pt x="7030787" y="238792"/>
                    <a:pt x="7033644" y="164116"/>
                  </a:cubicBezTo>
                  <a:cubicBezTo>
                    <a:pt x="7035740" y="106109"/>
                    <a:pt x="7126322" y="0"/>
                    <a:pt x="712632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FDC15C-0E91-450E-9955-C472A457F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9115" y="29304"/>
              <a:ext cx="3422299" cy="2143187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CB296DB-84AA-4237-8087-2FA625F2A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675" y="20980"/>
              <a:ext cx="8324" cy="8324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BB3D636-08FE-46CB-9FE1-DE84E74E8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675" y="20980"/>
              <a:ext cx="8324" cy="8324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A96E7E4-FB41-4C8B-B633-7016D639A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675" y="20980"/>
              <a:ext cx="8324" cy="8324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65840F2-3007-4860-82B0-E11828753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116" y="29220"/>
              <a:ext cx="2244153" cy="1439422"/>
            </a:xfrm>
            <a:custGeom>
              <a:avLst/>
              <a:gdLst>
                <a:gd name="connsiteX0" fmla="*/ 630083 w 2567851"/>
                <a:gd name="connsiteY0" fmla="*/ 95 h 1647045"/>
                <a:gd name="connsiteX1" fmla="*/ 124686 w 2567851"/>
                <a:gd name="connsiteY1" fmla="*/ 410718 h 1647045"/>
                <a:gd name="connsiteX2" fmla="*/ 26674 w 2567851"/>
                <a:gd name="connsiteY2" fmla="*/ 689991 h 1647045"/>
                <a:gd name="connsiteX3" fmla="*/ 1718 w 2567851"/>
                <a:gd name="connsiteY3" fmla="*/ 974217 h 1647045"/>
                <a:gd name="connsiteX4" fmla="*/ 56582 w 2567851"/>
                <a:gd name="connsiteY4" fmla="*/ 1208627 h 1647045"/>
                <a:gd name="connsiteX5" fmla="*/ 212792 w 2567851"/>
                <a:gd name="connsiteY5" fmla="*/ 1443038 h 1647045"/>
                <a:gd name="connsiteX6" fmla="*/ 385576 w 2567851"/>
                <a:gd name="connsiteY6" fmla="*/ 1590961 h 1647045"/>
                <a:gd name="connsiteX7" fmla="*/ 528451 w 2567851"/>
                <a:gd name="connsiteY7" fmla="*/ 1645825 h 1647045"/>
                <a:gd name="connsiteX8" fmla="*/ 739430 w 2567851"/>
                <a:gd name="connsiteY8" fmla="*/ 1604296 h 1647045"/>
                <a:gd name="connsiteX9" fmla="*/ 1023560 w 2567851"/>
                <a:gd name="connsiteY9" fmla="*/ 1517809 h 1647045"/>
                <a:gd name="connsiteX10" fmla="*/ 1384082 w 2567851"/>
                <a:gd name="connsiteY10" fmla="*/ 1394841 h 1647045"/>
                <a:gd name="connsiteX11" fmla="*/ 1872619 w 2567851"/>
                <a:gd name="connsiteY11" fmla="*/ 1318355 h 1647045"/>
                <a:gd name="connsiteX12" fmla="*/ 2169989 w 2567851"/>
                <a:gd name="connsiteY12" fmla="*/ 1359884 h 1647045"/>
                <a:gd name="connsiteX13" fmla="*/ 2331152 w 2567851"/>
                <a:gd name="connsiteY13" fmla="*/ 1359884 h 1647045"/>
                <a:gd name="connsiteX14" fmla="*/ 2500602 w 2567851"/>
                <a:gd name="connsiteY14" fmla="*/ 1351598 h 1647045"/>
                <a:gd name="connsiteX15" fmla="*/ 2557085 w 2567851"/>
                <a:gd name="connsiteY15" fmla="*/ 1316641 h 1647045"/>
                <a:gd name="connsiteX16" fmla="*/ 2533844 w 2567851"/>
                <a:gd name="connsiteY16" fmla="*/ 1195292 h 1647045"/>
                <a:gd name="connsiteX17" fmla="*/ 2312864 w 2567851"/>
                <a:gd name="connsiteY17" fmla="*/ 1005745 h 1647045"/>
                <a:gd name="connsiteX18" fmla="*/ 1980537 w 2567851"/>
                <a:gd name="connsiteY18" fmla="*/ 763048 h 1647045"/>
                <a:gd name="connsiteX19" fmla="*/ 1706408 w 2567851"/>
                <a:gd name="connsiteY19" fmla="*/ 548640 h 1647045"/>
                <a:gd name="connsiteX20" fmla="*/ 1422372 w 2567851"/>
                <a:gd name="connsiteY20" fmla="*/ 328803 h 1647045"/>
                <a:gd name="connsiteX21" fmla="*/ 960695 w 2567851"/>
                <a:gd name="connsiteY21" fmla="*/ 0 h 164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67851" h="1647045">
                  <a:moveTo>
                    <a:pt x="630083" y="95"/>
                  </a:moveTo>
                  <a:cubicBezTo>
                    <a:pt x="431201" y="60008"/>
                    <a:pt x="185837" y="291751"/>
                    <a:pt x="124686" y="410718"/>
                  </a:cubicBezTo>
                  <a:cubicBezTo>
                    <a:pt x="79442" y="498920"/>
                    <a:pt x="47438" y="593027"/>
                    <a:pt x="26674" y="689991"/>
                  </a:cubicBezTo>
                  <a:cubicBezTo>
                    <a:pt x="6576" y="783431"/>
                    <a:pt x="-4473" y="878967"/>
                    <a:pt x="1718" y="974217"/>
                  </a:cubicBezTo>
                  <a:cubicBezTo>
                    <a:pt x="7052" y="1054894"/>
                    <a:pt x="24674" y="1134332"/>
                    <a:pt x="56582" y="1208627"/>
                  </a:cubicBezTo>
                  <a:cubicBezTo>
                    <a:pt x="93825" y="1295495"/>
                    <a:pt x="148975" y="1373219"/>
                    <a:pt x="212792" y="1443038"/>
                  </a:cubicBezTo>
                  <a:cubicBezTo>
                    <a:pt x="264227" y="1499330"/>
                    <a:pt x="320996" y="1550575"/>
                    <a:pt x="385576" y="1590961"/>
                  </a:cubicBezTo>
                  <a:cubicBezTo>
                    <a:pt x="429486" y="1618393"/>
                    <a:pt x="477111" y="1640681"/>
                    <a:pt x="528451" y="1645825"/>
                  </a:cubicBezTo>
                  <a:cubicBezTo>
                    <a:pt x="600460" y="1653064"/>
                    <a:pt x="670278" y="1626680"/>
                    <a:pt x="739430" y="1604296"/>
                  </a:cubicBezTo>
                  <a:cubicBezTo>
                    <a:pt x="833632" y="1573721"/>
                    <a:pt x="929453" y="1548479"/>
                    <a:pt x="1023560" y="1517809"/>
                  </a:cubicBezTo>
                  <a:cubicBezTo>
                    <a:pt x="1144337" y="1478471"/>
                    <a:pt x="1262924" y="1432846"/>
                    <a:pt x="1384082" y="1394841"/>
                  </a:cubicBezTo>
                  <a:cubicBezTo>
                    <a:pt x="1542959" y="1345025"/>
                    <a:pt x="1707074" y="1305497"/>
                    <a:pt x="1872619" y="1318355"/>
                  </a:cubicBezTo>
                  <a:cubicBezTo>
                    <a:pt x="1972536" y="1326071"/>
                    <a:pt x="2070072" y="1353312"/>
                    <a:pt x="2169989" y="1359884"/>
                  </a:cubicBezTo>
                  <a:cubicBezTo>
                    <a:pt x="2223615" y="1363409"/>
                    <a:pt x="2277431" y="1359503"/>
                    <a:pt x="2331152" y="1359884"/>
                  </a:cubicBezTo>
                  <a:cubicBezTo>
                    <a:pt x="2388112" y="1360265"/>
                    <a:pt x="2445738" y="1366076"/>
                    <a:pt x="2500602" y="1351598"/>
                  </a:cubicBezTo>
                  <a:cubicBezTo>
                    <a:pt x="2522986" y="1345692"/>
                    <a:pt x="2544322" y="1335691"/>
                    <a:pt x="2557085" y="1316641"/>
                  </a:cubicBezTo>
                  <a:cubicBezTo>
                    <a:pt x="2581850" y="1279874"/>
                    <a:pt x="2559562" y="1233202"/>
                    <a:pt x="2533844" y="1195292"/>
                  </a:cubicBezTo>
                  <a:cubicBezTo>
                    <a:pt x="2478790" y="1114330"/>
                    <a:pt x="2394208" y="1060990"/>
                    <a:pt x="2312864" y="1005745"/>
                  </a:cubicBezTo>
                  <a:cubicBezTo>
                    <a:pt x="2199326" y="928688"/>
                    <a:pt x="2089027" y="847058"/>
                    <a:pt x="1980537" y="763048"/>
                  </a:cubicBezTo>
                  <a:cubicBezTo>
                    <a:pt x="1888811" y="691991"/>
                    <a:pt x="1796514" y="621697"/>
                    <a:pt x="1706408" y="548640"/>
                  </a:cubicBezTo>
                  <a:cubicBezTo>
                    <a:pt x="1554865" y="425672"/>
                    <a:pt x="1572105" y="453866"/>
                    <a:pt x="1422372" y="328803"/>
                  </a:cubicBezTo>
                  <a:cubicBezTo>
                    <a:pt x="1381224" y="294418"/>
                    <a:pt x="1009749" y="21146"/>
                    <a:pt x="96069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BE46A86-539E-4010-8AF1-0622681C3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7061" y="39543"/>
              <a:ext cx="1465159" cy="1068840"/>
            </a:xfrm>
            <a:custGeom>
              <a:avLst/>
              <a:gdLst>
                <a:gd name="connsiteX0" fmla="*/ 1676495 w 1676495"/>
                <a:gd name="connsiteY0" fmla="*/ 1223010 h 1223010"/>
                <a:gd name="connsiteX1" fmla="*/ 1421702 w 1676495"/>
                <a:gd name="connsiteY1" fmla="*/ 1000697 h 1223010"/>
                <a:gd name="connsiteX2" fmla="*/ 1024604 w 1676495"/>
                <a:gd name="connsiteY2" fmla="*/ 744665 h 1223010"/>
                <a:gd name="connsiteX3" fmla="*/ 444722 w 1676495"/>
                <a:gd name="connsiteY3" fmla="*/ 345758 h 1223010"/>
                <a:gd name="connsiteX4" fmla="*/ 0 w 1676495"/>
                <a:gd name="connsiteY4" fmla="*/ 0 h 122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010">
                  <a:moveTo>
                    <a:pt x="1676495" y="1223010"/>
                  </a:moveTo>
                  <a:cubicBezTo>
                    <a:pt x="1603724" y="1136428"/>
                    <a:pt x="1514094" y="1066229"/>
                    <a:pt x="1421702" y="1000697"/>
                  </a:cubicBezTo>
                  <a:cubicBezTo>
                    <a:pt x="1293209" y="909638"/>
                    <a:pt x="1158526" y="827627"/>
                    <a:pt x="1024604" y="744665"/>
                  </a:cubicBezTo>
                  <a:cubicBezTo>
                    <a:pt x="824770" y="620935"/>
                    <a:pt x="623792" y="497681"/>
                    <a:pt x="444722" y="345758"/>
                  </a:cubicBezTo>
                  <a:cubicBezTo>
                    <a:pt x="330517" y="248888"/>
                    <a:pt x="135731" y="61722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A559F10-ADD3-4C6B-89B5-81E5A5B0D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694" y="29304"/>
              <a:ext cx="2646996" cy="1805004"/>
            </a:xfrm>
            <a:custGeom>
              <a:avLst/>
              <a:gdLst>
                <a:gd name="connsiteX0" fmla="*/ 525127 w 3028800"/>
                <a:gd name="connsiteY0" fmla="*/ 0 h 2065359"/>
                <a:gd name="connsiteX1" fmla="*/ 256141 w 3028800"/>
                <a:gd name="connsiteY1" fmla="*/ 229648 h 2065359"/>
                <a:gd name="connsiteX2" fmla="*/ 115552 w 3028800"/>
                <a:gd name="connsiteY2" fmla="*/ 438531 h 2065359"/>
                <a:gd name="connsiteX3" fmla="*/ 29446 w 3028800"/>
                <a:gd name="connsiteY3" fmla="*/ 723424 h 2065359"/>
                <a:gd name="connsiteX4" fmla="*/ 776 w 3028800"/>
                <a:gd name="connsiteY4" fmla="*/ 1034606 h 2065359"/>
                <a:gd name="connsiteX5" fmla="*/ 48592 w 3028800"/>
                <a:gd name="connsiteY5" fmla="*/ 1288352 h 2065359"/>
                <a:gd name="connsiteX6" fmla="*/ 146699 w 3028800"/>
                <a:gd name="connsiteY6" fmla="*/ 1496568 h 2065359"/>
                <a:gd name="connsiteX7" fmla="*/ 254332 w 3028800"/>
                <a:gd name="connsiteY7" fmla="*/ 1721549 h 2065359"/>
                <a:gd name="connsiteX8" fmla="*/ 338056 w 3028800"/>
                <a:gd name="connsiteY8" fmla="*/ 1905857 h 2065359"/>
                <a:gd name="connsiteX9" fmla="*/ 407398 w 3028800"/>
                <a:gd name="connsiteY9" fmla="*/ 2008823 h 2065359"/>
                <a:gd name="connsiteX10" fmla="*/ 476740 w 3028800"/>
                <a:gd name="connsiteY10" fmla="*/ 2059114 h 2065359"/>
                <a:gd name="connsiteX11" fmla="*/ 596374 w 3028800"/>
                <a:gd name="connsiteY11" fmla="*/ 2047113 h 2065359"/>
                <a:gd name="connsiteX12" fmla="*/ 804496 w 3028800"/>
                <a:gd name="connsiteY12" fmla="*/ 1903476 h 2065359"/>
                <a:gd name="connsiteX13" fmla="*/ 1084435 w 3028800"/>
                <a:gd name="connsiteY13" fmla="*/ 1721549 h 2065359"/>
                <a:gd name="connsiteX14" fmla="*/ 1369138 w 3028800"/>
                <a:gd name="connsiteY14" fmla="*/ 1611439 h 2065359"/>
                <a:gd name="connsiteX15" fmla="*/ 1603643 w 3028800"/>
                <a:gd name="connsiteY15" fmla="*/ 1554004 h 2065359"/>
                <a:gd name="connsiteX16" fmla="*/ 1897966 w 3028800"/>
                <a:gd name="connsiteY16" fmla="*/ 1498949 h 2065359"/>
                <a:gd name="connsiteX17" fmla="*/ 2146759 w 3028800"/>
                <a:gd name="connsiteY17" fmla="*/ 1513332 h 2065359"/>
                <a:gd name="connsiteX18" fmla="*/ 2292682 w 3028800"/>
                <a:gd name="connsiteY18" fmla="*/ 1537240 h 2065359"/>
                <a:gd name="connsiteX19" fmla="*/ 2584623 w 3028800"/>
                <a:gd name="connsiteY19" fmla="*/ 1594676 h 2065359"/>
                <a:gd name="connsiteX20" fmla="*/ 2795126 w 3028800"/>
                <a:gd name="connsiteY20" fmla="*/ 1620964 h 2065359"/>
                <a:gd name="connsiteX21" fmla="*/ 2972005 w 3028800"/>
                <a:gd name="connsiteY21" fmla="*/ 1234631 h 20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28800" h="2065359">
                  <a:moveTo>
                    <a:pt x="525127" y="0"/>
                  </a:moveTo>
                  <a:cubicBezTo>
                    <a:pt x="525127" y="0"/>
                    <a:pt x="307386" y="172212"/>
                    <a:pt x="256141" y="229648"/>
                  </a:cubicBezTo>
                  <a:cubicBezTo>
                    <a:pt x="199944" y="292608"/>
                    <a:pt x="151843" y="362331"/>
                    <a:pt x="115552" y="438531"/>
                  </a:cubicBezTo>
                  <a:cubicBezTo>
                    <a:pt x="72785" y="528447"/>
                    <a:pt x="48115" y="625507"/>
                    <a:pt x="29446" y="723424"/>
                  </a:cubicBezTo>
                  <a:cubicBezTo>
                    <a:pt x="9825" y="826103"/>
                    <a:pt x="-3415" y="930212"/>
                    <a:pt x="776" y="1034606"/>
                  </a:cubicBezTo>
                  <a:cubicBezTo>
                    <a:pt x="4205" y="1121093"/>
                    <a:pt x="19159" y="1206913"/>
                    <a:pt x="48592" y="1288352"/>
                  </a:cubicBezTo>
                  <a:cubicBezTo>
                    <a:pt x="74785" y="1360551"/>
                    <a:pt x="111457" y="1428274"/>
                    <a:pt x="146699" y="1496568"/>
                  </a:cubicBezTo>
                  <a:cubicBezTo>
                    <a:pt x="184894" y="1570482"/>
                    <a:pt x="221185" y="1645349"/>
                    <a:pt x="254332" y="1721549"/>
                  </a:cubicBezTo>
                  <a:cubicBezTo>
                    <a:pt x="281287" y="1783461"/>
                    <a:pt x="306433" y="1846231"/>
                    <a:pt x="338056" y="1905857"/>
                  </a:cubicBezTo>
                  <a:cubicBezTo>
                    <a:pt x="357583" y="1942529"/>
                    <a:pt x="379776" y="1977866"/>
                    <a:pt x="407398" y="2008823"/>
                  </a:cubicBezTo>
                  <a:cubicBezTo>
                    <a:pt x="426829" y="2030539"/>
                    <a:pt x="449308" y="2049780"/>
                    <a:pt x="476740" y="2059114"/>
                  </a:cubicBezTo>
                  <a:cubicBezTo>
                    <a:pt x="515793" y="2072354"/>
                    <a:pt x="557893" y="2062734"/>
                    <a:pt x="596374" y="2047113"/>
                  </a:cubicBezTo>
                  <a:cubicBezTo>
                    <a:pt x="674860" y="2015300"/>
                    <a:pt x="738106" y="1956530"/>
                    <a:pt x="804496" y="1903476"/>
                  </a:cubicBezTo>
                  <a:cubicBezTo>
                    <a:pt x="891649" y="1833848"/>
                    <a:pt x="984804" y="1771841"/>
                    <a:pt x="1084435" y="1721549"/>
                  </a:cubicBezTo>
                  <a:cubicBezTo>
                    <a:pt x="1175494" y="1675638"/>
                    <a:pt x="1271030" y="1639348"/>
                    <a:pt x="1369138" y="1611439"/>
                  </a:cubicBezTo>
                  <a:cubicBezTo>
                    <a:pt x="1446576" y="1589437"/>
                    <a:pt x="1525252" y="1572387"/>
                    <a:pt x="1603643" y="1554004"/>
                  </a:cubicBezTo>
                  <a:cubicBezTo>
                    <a:pt x="1700989" y="1531049"/>
                    <a:pt x="1798144" y="1505141"/>
                    <a:pt x="1897966" y="1498949"/>
                  </a:cubicBezTo>
                  <a:cubicBezTo>
                    <a:pt x="1981119" y="1493711"/>
                    <a:pt x="2064272" y="1501521"/>
                    <a:pt x="2146759" y="1513332"/>
                  </a:cubicBezTo>
                  <a:cubicBezTo>
                    <a:pt x="2195527" y="1520285"/>
                    <a:pt x="2244200" y="1528382"/>
                    <a:pt x="2292682" y="1537240"/>
                  </a:cubicBezTo>
                  <a:cubicBezTo>
                    <a:pt x="2390218" y="1555147"/>
                    <a:pt x="2487563" y="1574102"/>
                    <a:pt x="2584623" y="1594676"/>
                  </a:cubicBezTo>
                  <a:cubicBezTo>
                    <a:pt x="2654251" y="1609439"/>
                    <a:pt x="2724260" y="1624393"/>
                    <a:pt x="2795126" y="1620964"/>
                  </a:cubicBezTo>
                  <a:cubicBezTo>
                    <a:pt x="2859991" y="1617821"/>
                    <a:pt x="3149551" y="1625918"/>
                    <a:pt x="2972005" y="123463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233BDBB-8038-4839-ACE8-96D6D659C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7425" y="198481"/>
              <a:ext cx="1015466" cy="917618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79730D5-8718-499B-BA28-B9318FDF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0267" y="290737"/>
              <a:ext cx="739641" cy="67706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D29871-F0BB-40A8-BE9C-CCFCD195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7425" y="414666"/>
              <a:ext cx="417391" cy="391114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7F5401C-483D-4CC0-B0B2-E89D5AB00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88053" y="29304"/>
              <a:ext cx="4250432" cy="1110927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7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2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5 w 4863517"/>
                <a:gd name="connsiteY14" fmla="*/ 292322 h 1271168"/>
                <a:gd name="connsiteX15" fmla="*/ 3482149 w 4863517"/>
                <a:gd name="connsiteY15" fmla="*/ 325565 h 1271168"/>
                <a:gd name="connsiteX16" fmla="*/ 3824193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  <a:cubicBezTo>
                    <a:pt x="2896077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5" y="292322"/>
                  </a:cubicBezTo>
                  <a:cubicBezTo>
                    <a:pt x="3334607" y="288417"/>
                    <a:pt x="3408426" y="308324"/>
                    <a:pt x="3482149" y="325565"/>
                  </a:cubicBezTo>
                  <a:cubicBezTo>
                    <a:pt x="3594830" y="351854"/>
                    <a:pt x="3709416" y="368618"/>
                    <a:pt x="3824193" y="383762"/>
                  </a:cubicBezTo>
                  <a:cubicBezTo>
                    <a:pt x="3951066" y="400431"/>
                    <a:pt x="4078320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6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2A19339-760D-4675-9E6B-006B3577F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71854" y="29137"/>
              <a:ext cx="3752760" cy="803404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8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60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3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9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8" y="913733"/>
                    <a:pt x="2119218" y="847535"/>
                  </a:cubicBezTo>
                  <a:cubicBezTo>
                    <a:pt x="2192084" y="787146"/>
                    <a:pt x="2228184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60" y="67151"/>
                  </a:cubicBezTo>
                  <a:cubicBezTo>
                    <a:pt x="2790254" y="14573"/>
                    <a:pt x="2912936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5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3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5ECB99D-0700-4029-8FF4-481A87466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867" y="29304"/>
              <a:ext cx="2003408" cy="546835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CB0BDAA-5578-4396-BFF4-27D917DA7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82600" y="29304"/>
              <a:ext cx="1630647" cy="368409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0C79AE6-D831-409D-BB04-7FDC7D0B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07523" y="29304"/>
              <a:ext cx="1187045" cy="25076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3DBE8AC-6F36-45EF-9719-F3E5EA8C5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70263" y="29304"/>
              <a:ext cx="778654" cy="146211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84">
              <a:extLst>
                <a:ext uri="{FF2B5EF4-FFF2-40B4-BE49-F238E27FC236}">
                  <a16:creationId xmlns:a16="http://schemas.microsoft.com/office/drawing/2014/main" id="{8EB4E593-E9FC-42A5-99A3-6B027B5AC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28767" y="490128"/>
              <a:ext cx="3138566" cy="3255238"/>
            </a:xfrm>
            <a:custGeom>
              <a:avLst/>
              <a:gdLst>
                <a:gd name="connsiteX0" fmla="*/ 904673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79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3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3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2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1" y="22680"/>
                    <a:pt x="2359617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9" y="116692"/>
                    <a:pt x="3328595" y="153459"/>
                    <a:pt x="3405271" y="216323"/>
                  </a:cubicBezTo>
                  <a:cubicBezTo>
                    <a:pt x="3450039" y="252995"/>
                    <a:pt x="3487281" y="297762"/>
                    <a:pt x="3515856" y="348150"/>
                  </a:cubicBezTo>
                  <a:cubicBezTo>
                    <a:pt x="3564053" y="433017"/>
                    <a:pt x="3587389" y="529505"/>
                    <a:pt x="3590818" y="627137"/>
                  </a:cubicBezTo>
                  <a:cubicBezTo>
                    <a:pt x="3594913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7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7" y="3127830"/>
                    <a:pt x="2605647" y="3193077"/>
                  </a:cubicBezTo>
                  <a:cubicBezTo>
                    <a:pt x="2479155" y="3296613"/>
                    <a:pt x="2349044" y="3395578"/>
                    <a:pt x="2217979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29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6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5" y="3448823"/>
                    <a:pt x="184868" y="3357002"/>
                  </a:cubicBezTo>
                  <a:cubicBezTo>
                    <a:pt x="134005" y="3276611"/>
                    <a:pt x="91619" y="3191267"/>
                    <a:pt x="59138" y="3101922"/>
                  </a:cubicBezTo>
                  <a:cubicBezTo>
                    <a:pt x="21324" y="2998004"/>
                    <a:pt x="-2869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2" y="1974448"/>
                    <a:pt x="840188" y="1910440"/>
                  </a:cubicBezTo>
                  <a:cubicBezTo>
                    <a:pt x="874383" y="1866816"/>
                    <a:pt x="891433" y="1812904"/>
                    <a:pt x="904673" y="1758707"/>
                  </a:cubicBezTo>
                  <a:close/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0D92FBF-A786-4545-BE59-7FEA5D34E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81314" y="634146"/>
              <a:ext cx="2784995" cy="2973423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1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9 w 3186704"/>
                <a:gd name="connsiteY30" fmla="*/ 3309463 h 3402311"/>
                <a:gd name="connsiteX31" fmla="*/ 1367060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8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3" y="2919891"/>
                    <a:pt x="9938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1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7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6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90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1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4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2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9" y="3309463"/>
                  </a:cubicBezTo>
                  <a:cubicBezTo>
                    <a:pt x="1532414" y="3341182"/>
                    <a:pt x="1450689" y="3363375"/>
                    <a:pt x="1367060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4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8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70FCB79-469A-4F92-92DA-FD308DC7C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59217" y="801313"/>
              <a:ext cx="2368486" cy="2613811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6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5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29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29 w 2710118"/>
                <a:gd name="connsiteY19" fmla="*/ 1859359 h 2990829"/>
                <a:gd name="connsiteX20" fmla="*/ 2404669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6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5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0" y="516906"/>
                    <a:pt x="1567327" y="399081"/>
                  </a:cubicBezTo>
                  <a:cubicBezTo>
                    <a:pt x="1683627" y="283543"/>
                    <a:pt x="1803451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29" y="291354"/>
                  </a:cubicBezTo>
                  <a:cubicBezTo>
                    <a:pt x="2662893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29" y="1859359"/>
                  </a:cubicBezTo>
                  <a:cubicBezTo>
                    <a:pt x="2563451" y="1998710"/>
                    <a:pt x="2496681" y="2133298"/>
                    <a:pt x="2404669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2" y="2580973"/>
                    <a:pt x="1905464" y="2703370"/>
                    <a:pt x="1724680" y="2757091"/>
                  </a:cubicBezTo>
                  <a:cubicBezTo>
                    <a:pt x="1596473" y="2795191"/>
                    <a:pt x="1460457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C034B1C-A167-45C4-B13C-A8606109B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04973" y="1076055"/>
              <a:ext cx="1157213" cy="1970878"/>
            </a:xfrm>
            <a:custGeom>
              <a:avLst/>
              <a:gdLst>
                <a:gd name="connsiteX0" fmla="*/ 14494 w 1324130"/>
                <a:gd name="connsiteY0" fmla="*/ 1664146 h 2255159"/>
                <a:gd name="connsiteX1" fmla="*/ 97838 w 1324130"/>
                <a:gd name="connsiteY1" fmla="*/ 1271049 h 2255159"/>
                <a:gd name="connsiteX2" fmla="*/ 97838 w 1324130"/>
                <a:gd name="connsiteY2" fmla="*/ 991109 h 2255159"/>
                <a:gd name="connsiteX3" fmla="*/ 195755 w 1324130"/>
                <a:gd name="connsiteY3" fmla="*/ 588964 h 2255159"/>
                <a:gd name="connsiteX4" fmla="*/ 373778 w 1324130"/>
                <a:gd name="connsiteY4" fmla="*/ 336170 h 2255159"/>
                <a:gd name="connsiteX5" fmla="*/ 706867 w 1324130"/>
                <a:gd name="connsiteY5" fmla="*/ 86234 h 2255159"/>
                <a:gd name="connsiteX6" fmla="*/ 953755 w 1324130"/>
                <a:gd name="connsiteY6" fmla="*/ 33 h 2255159"/>
                <a:gd name="connsiteX7" fmla="*/ 1105964 w 1324130"/>
                <a:gd name="connsiteY7" fmla="*/ 60326 h 2255159"/>
                <a:gd name="connsiteX8" fmla="*/ 1146160 w 1324130"/>
                <a:gd name="connsiteY8" fmla="*/ 221204 h 2255159"/>
                <a:gd name="connsiteX9" fmla="*/ 1177783 w 1324130"/>
                <a:gd name="connsiteY9" fmla="*/ 448089 h 2255159"/>
                <a:gd name="connsiteX10" fmla="*/ 1281129 w 1324130"/>
                <a:gd name="connsiteY10" fmla="*/ 789941 h 2255159"/>
                <a:gd name="connsiteX11" fmla="*/ 1306942 w 1324130"/>
                <a:gd name="connsiteY11" fmla="*/ 942151 h 2255159"/>
                <a:gd name="connsiteX12" fmla="*/ 1321325 w 1324130"/>
                <a:gd name="connsiteY12" fmla="*/ 1272478 h 2255159"/>
                <a:gd name="connsiteX13" fmla="*/ 1215121 w 1324130"/>
                <a:gd name="connsiteY13" fmla="*/ 1660240 h 2255159"/>
                <a:gd name="connsiteX14" fmla="*/ 1085962 w 1324130"/>
                <a:gd name="connsiteY14" fmla="*/ 1844073 h 2255159"/>
                <a:gd name="connsiteX15" fmla="*/ 849075 w 1324130"/>
                <a:gd name="connsiteY15" fmla="*/ 2081055 h 2255159"/>
                <a:gd name="connsiteX16" fmla="*/ 445691 w 1324130"/>
                <a:gd name="connsiteY16" fmla="*/ 2254887 h 2255159"/>
                <a:gd name="connsiteX17" fmla="*/ 126985 w 1324130"/>
                <a:gd name="connsiteY17" fmla="*/ 2134205 h 2255159"/>
                <a:gd name="connsiteX18" fmla="*/ 684 w 1324130"/>
                <a:gd name="connsiteY18" fmla="*/ 1829690 h 2255159"/>
                <a:gd name="connsiteX19" fmla="*/ 14494 w 1324130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0" h="2255159">
                  <a:moveTo>
                    <a:pt x="14494" y="1664146"/>
                  </a:moveTo>
                  <a:cubicBezTo>
                    <a:pt x="40593" y="1532320"/>
                    <a:pt x="87552" y="1404780"/>
                    <a:pt x="97838" y="1271049"/>
                  </a:cubicBezTo>
                  <a:cubicBezTo>
                    <a:pt x="104982" y="1177895"/>
                    <a:pt x="94791" y="1084454"/>
                    <a:pt x="97838" y="991109"/>
                  </a:cubicBezTo>
                  <a:cubicBezTo>
                    <a:pt x="102411" y="851759"/>
                    <a:pt x="135177" y="714408"/>
                    <a:pt x="195755" y="588964"/>
                  </a:cubicBezTo>
                  <a:cubicBezTo>
                    <a:pt x="240809" y="495524"/>
                    <a:pt x="301673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4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3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5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4" y="1829690"/>
                  </a:cubicBezTo>
                  <a:cubicBezTo>
                    <a:pt x="-2079" y="1774255"/>
                    <a:pt x="3732" y="1718819"/>
                    <a:pt x="14494" y="1664146"/>
                  </a:cubicBezTo>
                  <a:close/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4FDCE49-E8D7-44D2-B4ED-5CA88CC1B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83716" y="2078276"/>
              <a:ext cx="619230" cy="716140"/>
            </a:xfrm>
            <a:custGeom>
              <a:avLst/>
              <a:gdLst>
                <a:gd name="connsiteX0" fmla="*/ 23207 w 708548"/>
                <a:gd name="connsiteY0" fmla="*/ 533652 h 819436"/>
                <a:gd name="connsiteX1" fmla="*/ 132268 w 708548"/>
                <a:gd name="connsiteY1" fmla="*/ 280859 h 819436"/>
                <a:gd name="connsiteX2" fmla="*/ 255712 w 708548"/>
                <a:gd name="connsiteY2" fmla="*/ 97026 h 819436"/>
                <a:gd name="connsiteX3" fmla="*/ 445164 w 708548"/>
                <a:gd name="connsiteY3" fmla="*/ 2253 h 819436"/>
                <a:gd name="connsiteX4" fmla="*/ 597374 w 708548"/>
                <a:gd name="connsiteY4" fmla="*/ 33875 h 819436"/>
                <a:gd name="connsiteX5" fmla="*/ 703577 w 708548"/>
                <a:gd name="connsiteY5" fmla="*/ 214851 h 819436"/>
                <a:gd name="connsiteX6" fmla="*/ 686337 w 708548"/>
                <a:gd name="connsiteY6" fmla="*/ 418781 h 819436"/>
                <a:gd name="connsiteX7" fmla="*/ 585848 w 708548"/>
                <a:gd name="connsiteY7" fmla="*/ 616996 h 819436"/>
                <a:gd name="connsiteX8" fmla="*/ 347533 w 708548"/>
                <a:gd name="connsiteY8" fmla="*/ 780731 h 819436"/>
                <a:gd name="connsiteX9" fmla="*/ 166653 w 708548"/>
                <a:gd name="connsiteY9" fmla="*/ 818069 h 819436"/>
                <a:gd name="connsiteX10" fmla="*/ 14444 w 708548"/>
                <a:gd name="connsiteY10" fmla="*/ 720438 h 819436"/>
                <a:gd name="connsiteX11" fmla="*/ 23207 w 708548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48" h="819436">
                  <a:moveTo>
                    <a:pt x="23207" y="533652"/>
                  </a:moveTo>
                  <a:cubicBezTo>
                    <a:pt x="51686" y="446213"/>
                    <a:pt x="90644" y="362869"/>
                    <a:pt x="132268" y="280859"/>
                  </a:cubicBezTo>
                  <a:cubicBezTo>
                    <a:pt x="165986" y="214470"/>
                    <a:pt x="202181" y="148461"/>
                    <a:pt x="255712" y="97026"/>
                  </a:cubicBezTo>
                  <a:cubicBezTo>
                    <a:pt x="307814" y="46925"/>
                    <a:pt x="373536" y="11587"/>
                    <a:pt x="445164" y="2253"/>
                  </a:cubicBezTo>
                  <a:cubicBezTo>
                    <a:pt x="498504" y="-4701"/>
                    <a:pt x="552702" y="4062"/>
                    <a:pt x="597374" y="33875"/>
                  </a:cubicBezTo>
                  <a:cubicBezTo>
                    <a:pt x="657667" y="74071"/>
                    <a:pt x="691576" y="142937"/>
                    <a:pt x="703577" y="214851"/>
                  </a:cubicBezTo>
                  <a:cubicBezTo>
                    <a:pt x="715007" y="282954"/>
                    <a:pt x="705673" y="352296"/>
                    <a:pt x="686337" y="418781"/>
                  </a:cubicBezTo>
                  <a:cubicBezTo>
                    <a:pt x="665477" y="490790"/>
                    <a:pt x="634140" y="559846"/>
                    <a:pt x="585848" y="616996"/>
                  </a:cubicBezTo>
                  <a:cubicBezTo>
                    <a:pt x="522984" y="691386"/>
                    <a:pt x="437353" y="742155"/>
                    <a:pt x="347533" y="780731"/>
                  </a:cubicBezTo>
                  <a:cubicBezTo>
                    <a:pt x="289716" y="805591"/>
                    <a:pt x="228946" y="824831"/>
                    <a:pt x="166653" y="818069"/>
                  </a:cubicBezTo>
                  <a:cubicBezTo>
                    <a:pt x="102455" y="811115"/>
                    <a:pt x="41590" y="778445"/>
                    <a:pt x="14444" y="720438"/>
                  </a:cubicBezTo>
                  <a:cubicBezTo>
                    <a:pt x="-12607" y="662145"/>
                    <a:pt x="3014" y="595660"/>
                    <a:pt x="23207" y="533652"/>
                  </a:cubicBezTo>
                  <a:close/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5C8BC90-7B3B-4251-8F76-C913A159F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3464" y="1450033"/>
              <a:ext cx="373046" cy="545190"/>
            </a:xfrm>
            <a:custGeom>
              <a:avLst/>
              <a:gdLst>
                <a:gd name="connsiteX0" fmla="*/ 149850 w 426854"/>
                <a:gd name="connsiteY0" fmla="*/ 546425 h 623828"/>
                <a:gd name="connsiteX1" fmla="*/ 209667 w 426854"/>
                <a:gd name="connsiteY1" fmla="*/ 590336 h 623828"/>
                <a:gd name="connsiteX2" fmla="*/ 285391 w 426854"/>
                <a:gd name="connsiteY2" fmla="*/ 622244 h 623828"/>
                <a:gd name="connsiteX3" fmla="*/ 393023 w 426854"/>
                <a:gd name="connsiteY3" fmla="*/ 584335 h 623828"/>
                <a:gd name="connsiteX4" fmla="*/ 420932 w 426854"/>
                <a:gd name="connsiteY4" fmla="*/ 446699 h 623828"/>
                <a:gd name="connsiteX5" fmla="*/ 420932 w 426854"/>
                <a:gd name="connsiteY5" fmla="*/ 227243 h 623828"/>
                <a:gd name="connsiteX6" fmla="*/ 341207 w 426854"/>
                <a:gd name="connsiteY6" fmla="*/ 59698 h 623828"/>
                <a:gd name="connsiteX7" fmla="*/ 273390 w 426854"/>
                <a:gd name="connsiteY7" fmla="*/ 11787 h 623828"/>
                <a:gd name="connsiteX8" fmla="*/ 4213 w 426854"/>
                <a:gd name="connsiteY8" fmla="*/ 229243 h 623828"/>
                <a:gd name="connsiteX9" fmla="*/ 58029 w 426854"/>
                <a:gd name="connsiteY9" fmla="*/ 458605 h 623828"/>
                <a:gd name="connsiteX10" fmla="*/ 149850 w 426854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4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3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7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5" y="393359"/>
                    <a:pt x="58029" y="458605"/>
                  </a:cubicBezTo>
                  <a:cubicBezTo>
                    <a:pt x="83746" y="492514"/>
                    <a:pt x="116512" y="519946"/>
                    <a:pt x="149850" y="546425"/>
                  </a:cubicBezTo>
                  <a:close/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2" name="Bottom Right">
            <a:extLst>
              <a:ext uri="{FF2B5EF4-FFF2-40B4-BE49-F238E27FC236}">
                <a16:creationId xmlns:a16="http://schemas.microsoft.com/office/drawing/2014/main" id="{5ADCD759-8574-4BF7-8D61-F42F8D77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9FF2898-7766-4AAA-BB7B-98152BD92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94" name="Graphic 157">
              <a:extLst>
                <a:ext uri="{FF2B5EF4-FFF2-40B4-BE49-F238E27FC236}">
                  <a16:creationId xmlns:a16="http://schemas.microsoft.com/office/drawing/2014/main" id="{6772461A-39ED-4360-BC68-A03B4AF48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B6284FC-B212-4D37-8770-B0EB0ACE4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Freeform: Shape 96">
                <a:extLst>
                  <a:ext uri="{FF2B5EF4-FFF2-40B4-BE49-F238E27FC236}">
                    <a16:creationId xmlns:a16="http://schemas.microsoft.com/office/drawing/2014/main" id="{4C466275-A699-4D70-A49C-9BF5500393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4EC394BD-2788-4638-AB2C-00CE4FA56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1E3F3E2-FFFC-4FAB-BF53-F8F288F86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81D2050-4B83-42BE-B5F1-8C6D6207B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DB70601-D54E-40C8-96EC-DE68CB1B9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9CE9F037-9177-423C-B462-8AA40EBF82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1CB571E-A07F-4170-A07D-F664B575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ABE6747-28C8-7CA3-8DAE-085722F83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802" y="3498177"/>
            <a:ext cx="9805016" cy="2646916"/>
          </a:xfrm>
        </p:spPr>
        <p:txBody>
          <a:bodyPr anchor="ctr">
            <a:normAutofit/>
          </a:bodyPr>
          <a:lstStyle/>
          <a:p>
            <a:r>
              <a:rPr lang="es-MX" sz="5400" dirty="0"/>
              <a:t>The Components of Classroom Management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A333E0-85AB-9654-EE7A-CA91C8A7D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0550" y="562266"/>
            <a:ext cx="2993262" cy="2771308"/>
          </a:xfrm>
        </p:spPr>
        <p:txBody>
          <a:bodyPr>
            <a:normAutofit/>
          </a:bodyPr>
          <a:lstStyle/>
          <a:p>
            <a:pPr algn="l"/>
            <a:endParaRPr lang="es-MX" sz="2200" dirty="0"/>
          </a:p>
        </p:txBody>
      </p:sp>
      <p:grpSp>
        <p:nvGrpSpPr>
          <p:cNvPr id="104" name="Cross">
            <a:extLst>
              <a:ext uri="{FF2B5EF4-FFF2-40B4-BE49-F238E27FC236}">
                <a16:creationId xmlns:a16="http://schemas.microsoft.com/office/drawing/2014/main" id="{787E7F45-6639-4E33-B60A-B8079DCB9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22140" y="502830"/>
            <a:ext cx="118872" cy="118872"/>
            <a:chOff x="1175347" y="3733800"/>
            <a:chExt cx="118872" cy="11887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80F0D0C-00F2-4F23-8B39-69A68B394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DE85C82-ABE9-4A9C-A5DB-5C970FBE5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5062F7-63A5-3D00-03D0-F72AE0E7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8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3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2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5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2454CC5-0A59-3F76-6850-DA5D3FCE2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Firm and Approachable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05B7C0-4AF9-E80E-825B-40104A242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5756" y="2384474"/>
            <a:ext cx="4390524" cy="37286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Understand the dance between participatory and authoritative methods.</a:t>
            </a:r>
          </a:p>
          <a:p>
            <a:r>
              <a:rPr lang="en-US" sz="2200" dirty="0"/>
              <a:t>Establish well-defined boundaries.</a:t>
            </a:r>
          </a:p>
        </p:txBody>
      </p:sp>
      <p:grpSp>
        <p:nvGrpSpPr>
          <p:cNvPr id="105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06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2561B02-8BE7-8A58-7128-EB9AB0B65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596" y="21520"/>
            <a:ext cx="6386763" cy="6823555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EACE62-6E21-B34D-FD41-46DD90E5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9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C00B03C-B085-AC31-09CD-1C8D6ECD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Body Language and Sound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CF288D-FDA2-5DA5-AD20-B7D94953B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5756" y="2384474"/>
            <a:ext cx="4390524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The importance of vocalization.</a:t>
            </a:r>
          </a:p>
          <a:p>
            <a:r>
              <a:rPr lang="en-US" sz="2200" dirty="0">
                <a:cs typeface="Segoe UI"/>
              </a:rPr>
              <a:t>The importance of silence.</a:t>
            </a:r>
            <a:endParaRPr lang="en-US" sz="2200" dirty="0"/>
          </a:p>
          <a:p>
            <a:r>
              <a:rPr lang="en-US" sz="2200" dirty="0"/>
              <a:t> Maintain positive body language.</a:t>
            </a:r>
            <a:endParaRPr lang="en-US" sz="2200" dirty="0">
              <a:cs typeface="Segoe UI"/>
            </a:endParaRPr>
          </a:p>
          <a:p>
            <a:r>
              <a:rPr lang="en-US" sz="2200" dirty="0"/>
              <a:t> Model what you want to see.</a:t>
            </a:r>
          </a:p>
          <a:p>
            <a:endParaRPr lang="en-US" sz="1800" dirty="0">
              <a:cs typeface="Segoe UI"/>
            </a:endParaRPr>
          </a:p>
          <a:p>
            <a:endParaRPr lang="en-US" sz="1800" dirty="0">
              <a:cs typeface="Segoe U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DD0599-05B0-FF30-B40C-E5526A1C2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7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49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0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E5E6A8-97A4-4AC5-1FC2-61560F84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64AEE-7A17-D348-7437-5271C4C8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58" y="2306410"/>
            <a:ext cx="10191942" cy="31730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600" dirty="0"/>
              <a:t>How do you manage time in the classroom?</a:t>
            </a:r>
            <a:endParaRPr lang="en-US" sz="6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51035E0-FB93-1F50-4E6B-C814151C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43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4CC5-0A59-3F76-6850-DA5D3FCE2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877" y="956855"/>
            <a:ext cx="4390807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Time </a:t>
            </a:r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273B0F89-EAC3-2799-FCE1-86DCDA83822D}"/>
              </a:ext>
            </a:extLst>
          </p:cNvPr>
          <p:cNvSpPr/>
          <p:nvPr/>
        </p:nvSpPr>
        <p:spPr>
          <a:xfrm rot="5400000">
            <a:off x="5370415" y="-36413"/>
            <a:ext cx="2535933" cy="2608763"/>
          </a:xfrm>
          <a:prstGeom prst="rtTriangle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ángulo rectángulo 11">
            <a:extLst>
              <a:ext uri="{FF2B5EF4-FFF2-40B4-BE49-F238E27FC236}">
                <a16:creationId xmlns:a16="http://schemas.microsoft.com/office/drawing/2014/main" id="{C4EBF924-4D93-62AB-C892-7F7EE7A0E97F}"/>
              </a:ext>
            </a:extLst>
          </p:cNvPr>
          <p:cNvSpPr/>
          <p:nvPr/>
        </p:nvSpPr>
        <p:spPr>
          <a:xfrm>
            <a:off x="5214001" y="4132767"/>
            <a:ext cx="2535933" cy="2725233"/>
          </a:xfrm>
          <a:prstGeom prst="rtTriangle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EEAC988-0598-187A-40C9-AACB29D89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96" y="559813"/>
            <a:ext cx="6858000" cy="6298188"/>
          </a:xfrm>
          <a:prstGeom prst="rect">
            <a:avLst/>
          </a:prstGeom>
        </p:spPr>
      </p:pic>
      <p:sp>
        <p:nvSpPr>
          <p:cNvPr id="21" name="Marcador de contenido 3">
            <a:extLst>
              <a:ext uri="{FF2B5EF4-FFF2-40B4-BE49-F238E27FC236}">
                <a16:creationId xmlns:a16="http://schemas.microsoft.com/office/drawing/2014/main" id="{5B6D9C6C-D443-04A2-8FF4-31476B837936}"/>
              </a:ext>
            </a:extLst>
          </p:cNvPr>
          <p:cNvSpPr txBox="1">
            <a:spLocks/>
          </p:cNvSpPr>
          <p:nvPr/>
        </p:nvSpPr>
        <p:spPr>
          <a:xfrm>
            <a:off x="1185756" y="2384474"/>
            <a:ext cx="4390524" cy="3728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Chunking for management.</a:t>
            </a:r>
          </a:p>
          <a:p>
            <a:r>
              <a:rPr lang="en-US" sz="2200" dirty="0"/>
              <a:t>Factor in transition time.</a:t>
            </a:r>
          </a:p>
          <a:p>
            <a:r>
              <a:rPr lang="en-US" sz="2200" dirty="0"/>
              <a:t>Have a supplemental activity.</a:t>
            </a:r>
          </a:p>
          <a:p>
            <a:r>
              <a:rPr lang="en-US" sz="2200" dirty="0"/>
              <a:t>Use the board for help.</a:t>
            </a:r>
          </a:p>
          <a:p>
            <a:r>
              <a:rPr lang="en-US" sz="2200" dirty="0"/>
              <a:t>Use music as an alarm.</a:t>
            </a:r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8E75B3C9-AC42-103B-04DE-6F80C7FF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6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39" name="Left Left">
            <a:extLst>
              <a:ext uri="{FF2B5EF4-FFF2-40B4-BE49-F238E27FC236}">
                <a16:creationId xmlns:a16="http://schemas.microsoft.com/office/drawing/2014/main" id="{8537CE76-9FE9-4102-99A9-DDF75FFBB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8290FD7-BD78-4F93-95F4-04E90AAAE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C51136-0D73-4393-9E3A-5DC3BCE9B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97C916B-9ECC-4507-BB37-8E8EC90DE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55BEC3-ED67-47A9-8B6C-1ADC78977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455BA6E-D7A7-4CE3-8021-DAC5525E2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1982F18-8AD7-4AC9-AA4E-DF02E4248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DF022E9-BB42-4B40-8D21-526490319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20A41D9-190B-4ECE-9AAF-326AFB1F7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D210F1D-9ADF-414C-A17C-AB79923C7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E86BDC4-2999-4C29-B7FC-1C0BD5FF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B516199-FDCE-4EE0-B33C-E2F1CC575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0977889-42DF-485A-AD50-8AA766DBF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5E58B9D-EEFE-4A2A-B6C8-E2FEC0E99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222EF5-289A-4258-B83D-D12632FCC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0F7805C-EAB3-456D-8438-881EB6A85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83AD33-ADA4-45F1-9B3D-D6506B623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FDFF4B0-571B-4024-BE54-B11D022B8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AAFCF65-2460-413A-ACF0-C1FC44DE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9" name="Bottom Right">
            <a:extLst>
              <a:ext uri="{FF2B5EF4-FFF2-40B4-BE49-F238E27FC236}">
                <a16:creationId xmlns:a16="http://schemas.microsoft.com/office/drawing/2014/main" id="{2FD3C428-0CD4-4982-9FCB-A1DA31DAB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926B860-509A-462C-939D-122880741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61" name="Graphic 157">
              <a:extLst>
                <a:ext uri="{FF2B5EF4-FFF2-40B4-BE49-F238E27FC236}">
                  <a16:creationId xmlns:a16="http://schemas.microsoft.com/office/drawing/2014/main" id="{E8DA9A1C-0C32-4D32-B495-C7AFE9BD2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B2027C5-4FDA-4FA3-AE84-FCDB27EA19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D5FFE10-65B2-4214-AAB1-C642EC1EA0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F092169-0764-4241-A73B-244F103AC6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B2323AE-8E74-4F8F-8E7D-B28A29562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2810E87-7FB1-4229-A073-8F7FCDA85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12C3670-50A3-4FBC-B4CF-9AB9CEBD25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370B855-82B3-40F2-ACC4-A1B51AF106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2C32237-68B1-4203-BA12-AEAC01EC1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6C64AEE-7A17-D348-7437-5271C4C8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04" y="2946490"/>
            <a:ext cx="10191942" cy="31730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600" dirty="0"/>
              <a:t>So, to sum it all up...</a:t>
            </a:r>
            <a:endParaRPr lang="en-US" sz="66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71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2851863"/>
            <a:ext cx="118872" cy="118872"/>
            <a:chOff x="1175347" y="3733800"/>
            <a:chExt cx="118872" cy="11887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A126843-8AB9-D8A7-B79B-4EF1EF6D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6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6CFB582-9A88-63B3-03AE-8FD8E84E9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8628"/>
              </p:ext>
            </p:extLst>
          </p:nvPr>
        </p:nvGraphicFramePr>
        <p:xfrm>
          <a:off x="600306" y="1847031"/>
          <a:ext cx="10982090" cy="427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84033C3-CD67-6EE4-7A71-1FE16F3D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062009-F47E-4493-A981-69307E60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96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D8FBD-6A11-845F-C9B0-1151A631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76" y="168425"/>
            <a:ext cx="10599771" cy="1499401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ea typeface="+mj-lt"/>
                <a:cs typeface="+mj-lt"/>
              </a:rPr>
              <a:t>The Plan</a:t>
            </a:r>
            <a:endParaRPr lang="es-MX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6CFB582-9A88-63B3-03AE-8FD8E84E9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000929"/>
              </p:ext>
            </p:extLst>
          </p:nvPr>
        </p:nvGraphicFramePr>
        <p:xfrm>
          <a:off x="252663" y="890337"/>
          <a:ext cx="11334382" cy="583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84033C3-CD67-6EE4-7A71-1FE16F3D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9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39" name="Left Left">
            <a:extLst>
              <a:ext uri="{FF2B5EF4-FFF2-40B4-BE49-F238E27FC236}">
                <a16:creationId xmlns:a16="http://schemas.microsoft.com/office/drawing/2014/main" id="{8537CE76-9FE9-4102-99A9-DDF75FFBB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8290FD7-BD78-4F93-95F4-04E90AAAE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C51136-0D73-4393-9E3A-5DC3BCE9B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97C916B-9ECC-4507-BB37-8E8EC90DE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55BEC3-ED67-47A9-8B6C-1ADC78977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455BA6E-D7A7-4CE3-8021-DAC5525E2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1982F18-8AD7-4AC9-AA4E-DF02E4248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DF022E9-BB42-4B40-8D21-526490319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20A41D9-190B-4ECE-9AAF-326AFB1F7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D210F1D-9ADF-414C-A17C-AB79923C7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E86BDC4-2999-4C29-B7FC-1C0BD5FF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B516199-FDCE-4EE0-B33C-E2F1CC575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0977889-42DF-485A-AD50-8AA766DBF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5E58B9D-EEFE-4A2A-B6C8-E2FEC0E99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222EF5-289A-4258-B83D-D12632FCC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0F7805C-EAB3-456D-8438-881EB6A85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83AD33-ADA4-45F1-9B3D-D6506B623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FDFF4B0-571B-4024-BE54-B11D022B8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AAFCF65-2460-413A-ACF0-C1FC44DE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9" name="Bottom Right">
            <a:extLst>
              <a:ext uri="{FF2B5EF4-FFF2-40B4-BE49-F238E27FC236}">
                <a16:creationId xmlns:a16="http://schemas.microsoft.com/office/drawing/2014/main" id="{2FD3C428-0CD4-4982-9FCB-A1DA31DAB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926B860-509A-462C-939D-122880741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61" name="Graphic 157">
              <a:extLst>
                <a:ext uri="{FF2B5EF4-FFF2-40B4-BE49-F238E27FC236}">
                  <a16:creationId xmlns:a16="http://schemas.microsoft.com/office/drawing/2014/main" id="{E8DA9A1C-0C32-4D32-B495-C7AFE9BD2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B2027C5-4FDA-4FA3-AE84-FCDB27EA19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D5FFE10-65B2-4214-AAB1-C642EC1EA0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F092169-0764-4241-A73B-244F103AC6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B2323AE-8E74-4F8F-8E7D-B28A29562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2810E87-7FB1-4229-A073-8F7FCDA85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12C3670-50A3-4FBC-B4CF-9AB9CEBD25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370B855-82B3-40F2-ACC4-A1B51AF106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2C32237-68B1-4203-BA12-AEAC01EC1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6C64AEE-7A17-D348-7437-5271C4C8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04" y="2946490"/>
            <a:ext cx="10191942" cy="31730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600" dirty="0"/>
              <a:t>What is it</a:t>
            </a:r>
            <a:r>
              <a:rPr lang="en-US" sz="6600" kern="1200" dirty="0">
                <a:latin typeface="+mj-lt"/>
                <a:ea typeface="+mj-ea"/>
                <a:cs typeface="+mj-cs"/>
              </a:rPr>
              <a:t>?</a:t>
            </a:r>
          </a:p>
        </p:txBody>
      </p:sp>
      <p:grpSp>
        <p:nvGrpSpPr>
          <p:cNvPr id="71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2851863"/>
            <a:ext cx="118872" cy="118872"/>
            <a:chOff x="1175347" y="3733800"/>
            <a:chExt cx="118872" cy="11887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4EA8E59-4B95-BD23-A97E-8B2C68788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4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64AEE-7A17-D348-7437-5271C4C8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029" y="2154010"/>
            <a:ext cx="10191942" cy="31730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600" dirty="0"/>
              <a:t>How do you encourage students to speak in English?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C3327B6-3A5F-944B-3747-E1BC9557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3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7516A-32C8-7B66-1479-37B83354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60" y="559813"/>
            <a:ext cx="5605358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Build</a:t>
            </a:r>
            <a:r>
              <a:rPr lang="en-US" kern="1200" dirty="0">
                <a:latin typeface="+mj-lt"/>
                <a:ea typeface="+mj-ea"/>
                <a:cs typeface="+mj-cs"/>
              </a:rPr>
              <a:t> Bridges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D21105B-0F27-EF9E-3795-A26BABF072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000" y="10246"/>
            <a:ext cx="4817466" cy="6832253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DE535-49C2-C86E-89BE-B2B694737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1248" y="2384474"/>
            <a:ext cx="5604997" cy="37286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It helps with understanding behavior.</a:t>
            </a:r>
          </a:p>
          <a:p>
            <a:r>
              <a:rPr lang="en-US" sz="2200" dirty="0"/>
              <a:t>Teach them a conversation to have a conversation.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B412801-4B96-537B-A177-FC80C666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9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3576297-7B93-E965-1D3A-21B5FB6C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744909"/>
            <a:ext cx="5132388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914400" indent="-914400">
              <a:buFont typeface="+mj-lt"/>
              <a:buAutoNum type="arabicPeriod" startAt="2"/>
            </a:pPr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Show Care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1141C5-66A7-99D0-C3EC-7FFEEA74A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785" y="4074784"/>
            <a:ext cx="5132387" cy="20543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sz="2200" dirty="0"/>
              <a:t>Recognize and appreciate each student.</a:t>
            </a:r>
            <a:endParaRPr lang="en-US" sz="2200" kern="1200" dirty="0">
              <a:solidFill>
                <a:schemeClr val="tx2"/>
              </a:solidFill>
            </a:endParaRPr>
          </a:p>
          <a:p>
            <a:r>
              <a:rPr lang="en-US" sz="2200" kern="1200" dirty="0">
                <a:solidFill>
                  <a:schemeClr val="tx2"/>
                </a:solidFill>
              </a:rPr>
              <a:t>Can encourage motivation.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0C7BEC-F644-D084-F126-DC417BAF3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67" r="17433" b="1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49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1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576C2B-D4DA-F565-0189-7082AC80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99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39" name="Left Left">
            <a:extLst>
              <a:ext uri="{FF2B5EF4-FFF2-40B4-BE49-F238E27FC236}">
                <a16:creationId xmlns:a16="http://schemas.microsoft.com/office/drawing/2014/main" id="{8537CE76-9FE9-4102-99A9-DDF75FFBB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0" y="-3087"/>
            <a:chExt cx="7921775" cy="688702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8290FD7-BD78-4F93-95F4-04E90AAAE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C51136-0D73-4393-9E3A-5DC3BCE9B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0919" y="61392"/>
              <a:ext cx="4450856" cy="6822541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97C916B-9ECC-4507-BB37-8E8EC90DE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274" y="1582560"/>
              <a:ext cx="4133888" cy="5301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55BEC3-ED67-47A9-8B6C-1ADC78977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455BA6E-D7A7-4CE3-8021-DAC5525E2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087"/>
              <a:ext cx="17103" cy="17103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1982F18-8AD7-4AC9-AA4E-DF02E4248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931" y="3518322"/>
              <a:ext cx="2880722" cy="3317378"/>
            </a:xfrm>
            <a:custGeom>
              <a:avLst/>
              <a:gdLst>
                <a:gd name="connsiteX0" fmla="*/ 1604296 w 1604295"/>
                <a:gd name="connsiteY0" fmla="*/ 1847472 h 1847472"/>
                <a:gd name="connsiteX1" fmla="*/ 1517809 w 1604295"/>
                <a:gd name="connsiteY1" fmla="*/ 1544292 h 1847472"/>
                <a:gd name="connsiteX2" fmla="*/ 1394841 w 1604295"/>
                <a:gd name="connsiteY2" fmla="*/ 1183771 h 1847472"/>
                <a:gd name="connsiteX3" fmla="*/ 1318355 w 1604295"/>
                <a:gd name="connsiteY3" fmla="*/ 695233 h 1847472"/>
                <a:gd name="connsiteX4" fmla="*/ 1359884 w 1604295"/>
                <a:gd name="connsiteY4" fmla="*/ 397863 h 1847472"/>
                <a:gd name="connsiteX5" fmla="*/ 1359884 w 1604295"/>
                <a:gd name="connsiteY5" fmla="*/ 236700 h 1847472"/>
                <a:gd name="connsiteX6" fmla="*/ 1351598 w 1604295"/>
                <a:gd name="connsiteY6" fmla="*/ 67250 h 1847472"/>
                <a:gd name="connsiteX7" fmla="*/ 1316641 w 1604295"/>
                <a:gd name="connsiteY7" fmla="*/ 10767 h 1847472"/>
                <a:gd name="connsiteX8" fmla="*/ 1195292 w 1604295"/>
                <a:gd name="connsiteY8" fmla="*/ 34008 h 1847472"/>
                <a:gd name="connsiteX9" fmla="*/ 1005745 w 1604295"/>
                <a:gd name="connsiteY9" fmla="*/ 254988 h 1847472"/>
                <a:gd name="connsiteX10" fmla="*/ 763048 w 1604295"/>
                <a:gd name="connsiteY10" fmla="*/ 587315 h 1847472"/>
                <a:gd name="connsiteX11" fmla="*/ 548640 w 1604295"/>
                <a:gd name="connsiteY11" fmla="*/ 861444 h 1847472"/>
                <a:gd name="connsiteX12" fmla="*/ 328803 w 1604295"/>
                <a:gd name="connsiteY12" fmla="*/ 1145480 h 1847472"/>
                <a:gd name="connsiteX13" fmla="*/ 0 w 1604295"/>
                <a:gd name="connsiteY13" fmla="*/ 1607157 h 18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4295" h="1847472">
                  <a:moveTo>
                    <a:pt x="1604296" y="1847472"/>
                  </a:moveTo>
                  <a:cubicBezTo>
                    <a:pt x="1573721" y="1753270"/>
                    <a:pt x="1548479" y="1638399"/>
                    <a:pt x="1517809" y="1544292"/>
                  </a:cubicBezTo>
                  <a:cubicBezTo>
                    <a:pt x="1478471" y="1423515"/>
                    <a:pt x="1432846" y="1304929"/>
                    <a:pt x="1394841" y="1183771"/>
                  </a:cubicBezTo>
                  <a:cubicBezTo>
                    <a:pt x="1345025" y="1024893"/>
                    <a:pt x="1305497" y="860778"/>
                    <a:pt x="1318355" y="695233"/>
                  </a:cubicBezTo>
                  <a:cubicBezTo>
                    <a:pt x="1326071" y="595316"/>
                    <a:pt x="1353312" y="497780"/>
                    <a:pt x="1359884" y="397863"/>
                  </a:cubicBezTo>
                  <a:cubicBezTo>
                    <a:pt x="1363409" y="344237"/>
                    <a:pt x="1359503" y="290421"/>
                    <a:pt x="1359884" y="236700"/>
                  </a:cubicBezTo>
                  <a:cubicBezTo>
                    <a:pt x="1360265" y="179740"/>
                    <a:pt x="1366076" y="122114"/>
                    <a:pt x="1351598" y="67250"/>
                  </a:cubicBezTo>
                  <a:cubicBezTo>
                    <a:pt x="1345692" y="44866"/>
                    <a:pt x="1335691" y="23530"/>
                    <a:pt x="1316641" y="10767"/>
                  </a:cubicBezTo>
                  <a:cubicBezTo>
                    <a:pt x="1279874" y="-13998"/>
                    <a:pt x="1233202" y="8290"/>
                    <a:pt x="1195292" y="34008"/>
                  </a:cubicBezTo>
                  <a:cubicBezTo>
                    <a:pt x="1114330" y="89062"/>
                    <a:pt x="1060990" y="173644"/>
                    <a:pt x="1005745" y="254988"/>
                  </a:cubicBezTo>
                  <a:cubicBezTo>
                    <a:pt x="928688" y="368526"/>
                    <a:pt x="847058" y="478825"/>
                    <a:pt x="763048" y="587315"/>
                  </a:cubicBezTo>
                  <a:cubicBezTo>
                    <a:pt x="691991" y="679041"/>
                    <a:pt x="621697" y="771338"/>
                    <a:pt x="548640" y="861444"/>
                  </a:cubicBezTo>
                  <a:cubicBezTo>
                    <a:pt x="425672" y="1012987"/>
                    <a:pt x="453866" y="995747"/>
                    <a:pt x="328803" y="1145480"/>
                  </a:cubicBezTo>
                  <a:cubicBezTo>
                    <a:pt x="294418" y="1186628"/>
                    <a:pt x="21146" y="1558103"/>
                    <a:pt x="0" y="16071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DF022E9-BB42-4B40-8D21-526490319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69" y="2957679"/>
              <a:ext cx="2196245" cy="3010367"/>
            </a:xfrm>
            <a:custGeom>
              <a:avLst/>
              <a:gdLst>
                <a:gd name="connsiteX0" fmla="*/ 1223105 w 1223105"/>
                <a:gd name="connsiteY0" fmla="*/ 0 h 1676495"/>
                <a:gd name="connsiteX1" fmla="*/ 1000792 w 1223105"/>
                <a:gd name="connsiteY1" fmla="*/ 254794 h 1676495"/>
                <a:gd name="connsiteX2" fmla="*/ 744760 w 1223105"/>
                <a:gd name="connsiteY2" fmla="*/ 651891 h 1676495"/>
                <a:gd name="connsiteX3" fmla="*/ 345758 w 1223105"/>
                <a:gd name="connsiteY3" fmla="*/ 1231773 h 1676495"/>
                <a:gd name="connsiteX4" fmla="*/ 0 w 1223105"/>
                <a:gd name="connsiteY4" fmla="*/ 1676495 h 16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05" h="1676495">
                  <a:moveTo>
                    <a:pt x="1223105" y="0"/>
                  </a:moveTo>
                  <a:cubicBezTo>
                    <a:pt x="1136523" y="72771"/>
                    <a:pt x="1066324" y="162401"/>
                    <a:pt x="1000792" y="254794"/>
                  </a:cubicBezTo>
                  <a:cubicBezTo>
                    <a:pt x="909733" y="383286"/>
                    <a:pt x="827723" y="517970"/>
                    <a:pt x="744760" y="651891"/>
                  </a:cubicBezTo>
                  <a:cubicBezTo>
                    <a:pt x="621030" y="851726"/>
                    <a:pt x="497777" y="1052608"/>
                    <a:pt x="345758" y="1231773"/>
                  </a:cubicBezTo>
                  <a:cubicBezTo>
                    <a:pt x="248888" y="1345978"/>
                    <a:pt x="61722" y="1540764"/>
                    <a:pt x="0" y="16764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20A41D9-190B-4ECE-9AAF-326AFB1F7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34043" y="2855696"/>
              <a:ext cx="1200999" cy="3994030"/>
            </a:xfrm>
            <a:custGeom>
              <a:avLst/>
              <a:gdLst>
                <a:gd name="connsiteX0" fmla="*/ 668846 w 668845"/>
                <a:gd name="connsiteY0" fmla="*/ 2224305 h 2224304"/>
                <a:gd name="connsiteX1" fmla="*/ 486918 w 668845"/>
                <a:gd name="connsiteY1" fmla="*/ 1944365 h 2224304"/>
                <a:gd name="connsiteX2" fmla="*/ 376809 w 668845"/>
                <a:gd name="connsiteY2" fmla="*/ 1659663 h 2224304"/>
                <a:gd name="connsiteX3" fmla="*/ 319373 w 668845"/>
                <a:gd name="connsiteY3" fmla="*/ 1425157 h 2224304"/>
                <a:gd name="connsiteX4" fmla="*/ 264319 w 668845"/>
                <a:gd name="connsiteY4" fmla="*/ 1130834 h 2224304"/>
                <a:gd name="connsiteX5" fmla="*/ 278702 w 668845"/>
                <a:gd name="connsiteY5" fmla="*/ 882041 h 2224304"/>
                <a:gd name="connsiteX6" fmla="*/ 302609 w 668845"/>
                <a:gd name="connsiteY6" fmla="*/ 736118 h 2224304"/>
                <a:gd name="connsiteX7" fmla="*/ 360045 w 668845"/>
                <a:gd name="connsiteY7" fmla="*/ 444177 h 2224304"/>
                <a:gd name="connsiteX8" fmla="*/ 386334 w 668845"/>
                <a:gd name="connsiteY8" fmla="*/ 233675 h 2224304"/>
                <a:gd name="connsiteX9" fmla="*/ 0 w 668845"/>
                <a:gd name="connsiteY9" fmla="*/ 56795 h 222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8845" h="2224304">
                  <a:moveTo>
                    <a:pt x="668846" y="2224305"/>
                  </a:moveTo>
                  <a:cubicBezTo>
                    <a:pt x="599218" y="2137151"/>
                    <a:pt x="537210" y="2043996"/>
                    <a:pt x="486918" y="1944365"/>
                  </a:cubicBezTo>
                  <a:cubicBezTo>
                    <a:pt x="441008" y="1853306"/>
                    <a:pt x="404717" y="1757770"/>
                    <a:pt x="376809" y="1659663"/>
                  </a:cubicBezTo>
                  <a:cubicBezTo>
                    <a:pt x="354806" y="1582224"/>
                    <a:pt x="337757" y="1503548"/>
                    <a:pt x="319373" y="1425157"/>
                  </a:cubicBezTo>
                  <a:cubicBezTo>
                    <a:pt x="296418" y="1327811"/>
                    <a:pt x="270510" y="1230657"/>
                    <a:pt x="264319" y="1130834"/>
                  </a:cubicBezTo>
                  <a:cubicBezTo>
                    <a:pt x="259080" y="1047681"/>
                    <a:pt x="266891" y="964528"/>
                    <a:pt x="278702" y="882041"/>
                  </a:cubicBezTo>
                  <a:cubicBezTo>
                    <a:pt x="285655" y="833274"/>
                    <a:pt x="293751" y="784601"/>
                    <a:pt x="302609" y="736118"/>
                  </a:cubicBezTo>
                  <a:cubicBezTo>
                    <a:pt x="320516" y="638582"/>
                    <a:pt x="339471" y="541237"/>
                    <a:pt x="360045" y="444177"/>
                  </a:cubicBezTo>
                  <a:cubicBezTo>
                    <a:pt x="374809" y="374549"/>
                    <a:pt x="389763" y="304541"/>
                    <a:pt x="386334" y="233675"/>
                  </a:cubicBezTo>
                  <a:cubicBezTo>
                    <a:pt x="383191" y="168809"/>
                    <a:pt x="391287" y="-120751"/>
                    <a:pt x="0" y="56795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D210F1D-9ADF-414C-A17C-AB79923C7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7437" y="5668418"/>
              <a:ext cx="1982111" cy="1181308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E86BDC4-2999-4C29-B7FC-1C0BD5FF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25817"/>
              <a:ext cx="2282549" cy="5138883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B516199-FDCE-4EE0-B33C-E2F1CC575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53524"/>
              <a:ext cx="1650357" cy="4733534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0977889-42DF-485A-AD50-8AA766DBF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379002"/>
              <a:ext cx="1123546" cy="411627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5E58B9D-EEFE-4A2A-B6C8-E2FEC0E99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798206"/>
              <a:ext cx="756945" cy="3350210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222EF5-289A-4258-B83D-D12632FCC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247513"/>
              <a:ext cx="515229" cy="2438941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0F7805C-EAB3-456D-8438-881EB6A85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103" y="1752232"/>
              <a:ext cx="300409" cy="1599679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83AD33-ADA4-45F1-9B3D-D6506B623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31253" y="14016"/>
              <a:ext cx="5523537" cy="3012568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FDFF4B0-571B-4024-BE54-B11D022B8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7455" y="75587"/>
              <a:ext cx="4681672" cy="2637228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AAFCF65-2460-413A-ACF0-C1FC44DE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0305" y="31802"/>
              <a:ext cx="3763077" cy="2110194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9" name="Bottom Right">
            <a:extLst>
              <a:ext uri="{FF2B5EF4-FFF2-40B4-BE49-F238E27FC236}">
                <a16:creationId xmlns:a16="http://schemas.microsoft.com/office/drawing/2014/main" id="{2FD3C428-0CD4-4982-9FCB-A1DA31DAB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926B860-509A-462C-939D-122880741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61" name="Graphic 157">
              <a:extLst>
                <a:ext uri="{FF2B5EF4-FFF2-40B4-BE49-F238E27FC236}">
                  <a16:creationId xmlns:a16="http://schemas.microsoft.com/office/drawing/2014/main" id="{E8DA9A1C-0C32-4D32-B495-C7AFE9BD2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B2027C5-4FDA-4FA3-AE84-FCDB27EA19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D5FFE10-65B2-4214-AAB1-C642EC1EA0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F092169-0764-4241-A73B-244F103AC6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B2323AE-8E74-4F8F-8E7D-B28A29562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2810E87-7FB1-4229-A073-8F7FCDA85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12C3670-50A3-4FBC-B4CF-9AB9CEBD25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370B855-82B3-40F2-ACC4-A1B51AF106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2C32237-68B1-4203-BA12-AEAC01EC1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6C64AEE-7A17-D348-7437-5271C4C8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40" y="1970326"/>
            <a:ext cx="10191942" cy="31730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do you obtain student interest or engagement?</a:t>
            </a:r>
          </a:p>
        </p:txBody>
      </p:sp>
      <p:grpSp>
        <p:nvGrpSpPr>
          <p:cNvPr id="71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2851863"/>
            <a:ext cx="118872" cy="118872"/>
            <a:chOff x="1175347" y="3733800"/>
            <a:chExt cx="118872" cy="11887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2AD6895-5FFF-E9E9-AD1B-CF55BC16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1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2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C2BC8A0-6515-875E-FFBC-A8E1C460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>
            <a:normAutofit/>
          </a:bodyPr>
          <a:lstStyle/>
          <a:p>
            <a:r>
              <a:rPr lang="es-MX" dirty="0"/>
              <a:t>Listen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2DBE43-B6AC-53BD-5EB8-C04256D5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sz="2200" dirty="0">
                <a:ea typeface="+mn-lt"/>
                <a:cs typeface="+mn-lt"/>
              </a:rPr>
              <a:t>Create an environment where students feel respected and valued.</a:t>
            </a:r>
            <a:endParaRPr lang="es-MX" sz="2200" dirty="0">
              <a:cs typeface="Segoe UI"/>
            </a:endParaRPr>
          </a:p>
          <a:p>
            <a:r>
              <a:rPr lang="es-MX" sz="2200" dirty="0">
                <a:ea typeface="+mn-lt"/>
                <a:cs typeface="+mn-lt"/>
              </a:rPr>
              <a:t>Involve students in the decision-making process.</a:t>
            </a:r>
          </a:p>
          <a:p>
            <a:r>
              <a:rPr lang="en-US" altLang="zh-TW" sz="2200"/>
              <a:t>Obtain intriguing </a:t>
            </a:r>
            <a:r>
              <a:rPr lang="en-US" altLang="zh-TW" sz="2200" dirty="0"/>
              <a:t>information to make lessons.</a:t>
            </a:r>
          </a:p>
          <a:p>
            <a:endParaRPr lang="es-MX" sz="1800" dirty="0">
              <a:cs typeface="Segoe U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09C506-F759-7A1F-FA51-E5DDAF3E03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98" b="-3"/>
          <a:stretch/>
        </p:blipFill>
        <p:spPr>
          <a:xfrm>
            <a:off x="6492352" y="676657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62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64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56A4A3-6C9C-B2AB-52FC-DA22BBB7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3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25072-EBE3-FD76-228C-79C04DB9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06" y="2446588"/>
            <a:ext cx="10515600" cy="1325563"/>
          </a:xfrm>
        </p:spPr>
        <p:txBody>
          <a:bodyPr>
            <a:noAutofit/>
          </a:bodyPr>
          <a:lstStyle/>
          <a:p>
            <a:r>
              <a:rPr lang="en-US" sz="6600" dirty="0"/>
              <a:t>How do you control students in the classroom?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7F4D57B-46B6-B5E1-4097-A7E9CEF9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46397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">
      <a:dk1>
        <a:srgbClr val="212121"/>
      </a:dk1>
      <a:lt1>
        <a:srgbClr val="FFFFFF"/>
      </a:lt1>
      <a:dk2>
        <a:srgbClr val="263238"/>
      </a:dk2>
      <a:lt2>
        <a:srgbClr val="F5F5F5"/>
      </a:lt2>
      <a:accent1>
        <a:srgbClr val="FF5722"/>
      </a:accent1>
      <a:accent2>
        <a:srgbClr val="2196F3"/>
      </a:accent2>
      <a:accent3>
        <a:srgbClr val="4CAF50"/>
      </a:accent3>
      <a:accent4>
        <a:srgbClr val="9C27B0"/>
      </a:accent4>
      <a:accent5>
        <a:srgbClr val="FF9800"/>
      </a:accent5>
      <a:accent6>
        <a:srgbClr val="795548"/>
      </a:accent6>
      <a:hlink>
        <a:srgbClr val="1976D2"/>
      </a:hlink>
      <a:folHlink>
        <a:srgbClr val="9E9E9E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29050</TotalTime>
  <Words>483</Words>
  <Application>Microsoft Office PowerPoint</Application>
  <PresentationFormat>Widescreen</PresentationFormat>
  <Paragraphs>91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AvenirNext LT Pro Medium</vt:lpstr>
      <vt:lpstr>Arial</vt:lpstr>
      <vt:lpstr>Avenir Next LT Pro</vt:lpstr>
      <vt:lpstr>Calibri</vt:lpstr>
      <vt:lpstr>Rockwell</vt:lpstr>
      <vt:lpstr>Segoe UI</vt:lpstr>
      <vt:lpstr>Segoe UI Semilight</vt:lpstr>
      <vt:lpstr>ExploreVTI</vt:lpstr>
      <vt:lpstr>The Components of Classroom Management</vt:lpstr>
      <vt:lpstr>The Plan</vt:lpstr>
      <vt:lpstr>What is it?</vt:lpstr>
      <vt:lpstr>How do you encourage students to speak in English?</vt:lpstr>
      <vt:lpstr>Build Bridges</vt:lpstr>
      <vt:lpstr>Show Care</vt:lpstr>
      <vt:lpstr>How do you obtain student interest or engagement?</vt:lpstr>
      <vt:lpstr>Listen </vt:lpstr>
      <vt:lpstr>How do you control students in the classroom?</vt:lpstr>
      <vt:lpstr>Firm and Approachable</vt:lpstr>
      <vt:lpstr>Body Language and Sound</vt:lpstr>
      <vt:lpstr>How do you manage time in the classroom?</vt:lpstr>
      <vt:lpstr>Time </vt:lpstr>
      <vt:lpstr>So, to sum it all up...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Xiude</cp:lastModifiedBy>
  <cp:revision>243</cp:revision>
  <dcterms:created xsi:type="dcterms:W3CDTF">2024-04-09T06:51:47Z</dcterms:created>
  <dcterms:modified xsi:type="dcterms:W3CDTF">2024-06-11T01:01:06Z</dcterms:modified>
</cp:coreProperties>
</file>